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9" r:id="rId3"/>
    <p:sldId id="290" r:id="rId4"/>
    <p:sldId id="260" r:id="rId5"/>
    <p:sldId id="293" r:id="rId6"/>
    <p:sldId id="292" r:id="rId7"/>
    <p:sldId id="288" r:id="rId8"/>
    <p:sldId id="265" r:id="rId9"/>
    <p:sldId id="266" r:id="rId10"/>
    <p:sldId id="264" r:id="rId11"/>
    <p:sldId id="268" r:id="rId12"/>
    <p:sldId id="267" r:id="rId13"/>
    <p:sldId id="269" r:id="rId14"/>
    <p:sldId id="270" r:id="rId15"/>
    <p:sldId id="272" r:id="rId16"/>
    <p:sldId id="273" r:id="rId17"/>
    <p:sldId id="274" r:id="rId18"/>
    <p:sldId id="276" r:id="rId19"/>
    <p:sldId id="277" r:id="rId20"/>
    <p:sldId id="275" r:id="rId21"/>
    <p:sldId id="263" r:id="rId22"/>
    <p:sldId id="281" r:id="rId23"/>
    <p:sldId id="291" r:id="rId24"/>
    <p:sldId id="261" r:id="rId25"/>
    <p:sldId id="262" r:id="rId26"/>
    <p:sldId id="259" r:id="rId27"/>
    <p:sldId id="258" r:id="rId28"/>
    <p:sldId id="283" r:id="rId29"/>
    <p:sldId id="284" r:id="rId30"/>
    <p:sldId id="285" r:id="rId31"/>
    <p:sldId id="286" r:id="rId32"/>
    <p:sldId id="287" r:id="rId33"/>
    <p:sldId id="294" r:id="rId34"/>
    <p:sldId id="295" r:id="rId35"/>
    <p:sldId id="296" r:id="rId36"/>
    <p:sldId id="297" r:id="rId37"/>
    <p:sldId id="298" r:id="rId38"/>
    <p:sldId id="299" r:id="rId39"/>
  </p:sldIdLst>
  <p:sldSz cx="9144000" cy="6858000" type="screen4x3"/>
  <p:notesSz cx="6858000" cy="9144000"/>
  <p:embeddedFontLst>
    <p:embeddedFont>
      <p:font typeface="Luminari" panose="02000505000000020004" pitchFamily="2" charset="0"/>
      <p:regular r:id="rId40"/>
    </p:embeddedFont>
    <p:embeddedFont>
      <p:font typeface="Poor Richard" panose="02080502050505020702" pitchFamily="18"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79A"/>
    <a:srgbClr val="F2D19C"/>
    <a:srgbClr val="E6E6E6"/>
    <a:srgbClr val="F08A88"/>
    <a:srgbClr val="F29886"/>
    <a:srgbClr val="F39C79"/>
    <a:srgbClr val="F5AF93"/>
    <a:srgbClr val="FFF5E5"/>
    <a:srgbClr val="ED7D31"/>
    <a:srgbClr val="ED7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144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B9220E52-3699-452E-AF10-ACC28965288A}"/>
    <pc:docChg chg="undo redo custSel addSld delSld modSld sldOrd">
      <pc:chgData name="Ken Merrihew" userId="bcb7a1e886d99f07" providerId="LiveId" clId="{B9220E52-3699-452E-AF10-ACC28965288A}" dt="2018-01-01T17:17:12.233" v="4308" actId="6549"/>
      <pc:docMkLst>
        <pc:docMk/>
      </pc:docMkLst>
      <pc:sldChg chg="addSp delSp modSp delAnim modAnim">
        <pc:chgData name="Ken Merrihew" userId="bcb7a1e886d99f07" providerId="LiveId" clId="{B9220E52-3699-452E-AF10-ACC28965288A}" dt="2017-12-29T18:35:33.511" v="3359"/>
        <pc:sldMkLst>
          <pc:docMk/>
          <pc:sldMk cId="3346540869" sldId="258"/>
        </pc:sldMkLst>
        <pc:spChg chg="mod">
          <ac:chgData name="Ken Merrihew" userId="bcb7a1e886d99f07" providerId="LiveId" clId="{B9220E52-3699-452E-AF10-ACC28965288A}" dt="2017-12-29T18:34:55.204" v="3240"/>
          <ac:spMkLst>
            <pc:docMk/>
            <pc:sldMk cId="3346540869" sldId="258"/>
            <ac:spMk id="2" creationId="{3514FE05-E6E9-4A98-90AA-83F556B8F456}"/>
          </ac:spMkLst>
        </pc:spChg>
        <pc:spChg chg="del">
          <ac:chgData name="Ken Merrihew" userId="bcb7a1e886d99f07" providerId="LiveId" clId="{B9220E52-3699-452E-AF10-ACC28965288A}" dt="2017-12-29T16:49:18.001" v="3114" actId="478"/>
          <ac:spMkLst>
            <pc:docMk/>
            <pc:sldMk cId="3346540869" sldId="258"/>
            <ac:spMk id="3" creationId="{CF0A00D1-F637-4310-B3B7-0D015B18CEDA}"/>
          </ac:spMkLst>
        </pc:spChg>
        <pc:spChg chg="add mod">
          <ac:chgData name="Ken Merrihew" userId="bcb7a1e886d99f07" providerId="LiveId" clId="{B9220E52-3699-452E-AF10-ACC28965288A}" dt="2017-12-29T18:35:30.318" v="3358" actId="20577"/>
          <ac:spMkLst>
            <pc:docMk/>
            <pc:sldMk cId="3346540869" sldId="258"/>
            <ac:spMk id="4" creationId="{7AE8463D-07EC-4921-BD50-E9D146BEE8B1}"/>
          </ac:spMkLst>
        </pc:spChg>
        <pc:spChg chg="del">
          <ac:chgData name="Ken Merrihew" userId="bcb7a1e886d99f07" providerId="LiveId" clId="{B9220E52-3699-452E-AF10-ACC28965288A}" dt="2017-12-29T16:49:18.001" v="3114" actId="478"/>
          <ac:spMkLst>
            <pc:docMk/>
            <pc:sldMk cId="3346540869" sldId="258"/>
            <ac:spMk id="5" creationId="{AA72C87D-98CD-462D-86F7-B1FA58455F39}"/>
          </ac:spMkLst>
        </pc:spChg>
      </pc:sldChg>
      <pc:sldChg chg="addSp delSp modSp ord delAnim modAnim">
        <pc:chgData name="Ken Merrihew" userId="bcb7a1e886d99f07" providerId="LiveId" clId="{B9220E52-3699-452E-AF10-ACC28965288A}" dt="2017-12-30T21:01:28.048" v="4049"/>
        <pc:sldMkLst>
          <pc:docMk/>
          <pc:sldMk cId="3199175117" sldId="260"/>
        </pc:sldMkLst>
        <pc:spChg chg="del mod">
          <ac:chgData name="Ken Merrihew" userId="bcb7a1e886d99f07" providerId="LiveId" clId="{B9220E52-3699-452E-AF10-ACC28965288A}" dt="2017-12-28T17:39:34.358" v="2402" actId="478"/>
          <ac:spMkLst>
            <pc:docMk/>
            <pc:sldMk cId="3199175117" sldId="260"/>
            <ac:spMk id="2" creationId="{1B8E7A1B-5AAC-4419-86EE-C5D52B71FCC6}"/>
          </ac:spMkLst>
        </pc:spChg>
        <pc:spChg chg="add mod">
          <ac:chgData name="Ken Merrihew" userId="bcb7a1e886d99f07" providerId="LiveId" clId="{B9220E52-3699-452E-AF10-ACC28965288A}" dt="2017-12-30T21:00:41.954" v="4041" actId="1035"/>
          <ac:spMkLst>
            <pc:docMk/>
            <pc:sldMk cId="3199175117" sldId="260"/>
            <ac:spMk id="6" creationId="{3D4BEDD6-9FDD-4328-9DFF-F2090570A148}"/>
          </ac:spMkLst>
        </pc:spChg>
        <pc:spChg chg="del mod">
          <ac:chgData name="Ken Merrihew" userId="bcb7a1e886d99f07" providerId="LiveId" clId="{B9220E52-3699-452E-AF10-ACC28965288A}" dt="2017-12-28T17:39:34.358" v="2402" actId="478"/>
          <ac:spMkLst>
            <pc:docMk/>
            <pc:sldMk cId="3199175117" sldId="260"/>
            <ac:spMk id="13" creationId="{64C4BA8B-0714-42B6-8F47-6C93198FE8A4}"/>
          </ac:spMkLst>
        </pc:spChg>
        <pc:spChg chg="add mod">
          <ac:chgData name="Ken Merrihew" userId="bcb7a1e886d99f07" providerId="LiveId" clId="{B9220E52-3699-452E-AF10-ACC28965288A}" dt="2017-12-30T21:00:36.647" v="4025" actId="1036"/>
          <ac:spMkLst>
            <pc:docMk/>
            <pc:sldMk cId="3199175117" sldId="260"/>
            <ac:spMk id="14" creationId="{DA9C046A-6120-4DB4-B8C1-BA5B9BCD5FA3}"/>
          </ac:spMkLst>
        </pc:spChg>
        <pc:spChg chg="add mod">
          <ac:chgData name="Ken Merrihew" userId="bcb7a1e886d99f07" providerId="LiveId" clId="{B9220E52-3699-452E-AF10-ACC28965288A}" dt="2017-12-30T21:00:17.262" v="3962" actId="255"/>
          <ac:spMkLst>
            <pc:docMk/>
            <pc:sldMk cId="3199175117" sldId="260"/>
            <ac:spMk id="15" creationId="{B65AA580-5FD8-44E3-8C6B-E68E9CBA0B35}"/>
          </ac:spMkLst>
        </pc:spChg>
        <pc:spChg chg="add mod">
          <ac:chgData name="Ken Merrihew" userId="bcb7a1e886d99f07" providerId="LiveId" clId="{B9220E52-3699-452E-AF10-ACC28965288A}" dt="2017-12-30T21:00:24.522" v="3995" actId="1036"/>
          <ac:spMkLst>
            <pc:docMk/>
            <pc:sldMk cId="3199175117" sldId="260"/>
            <ac:spMk id="16" creationId="{8400926B-5303-467C-B414-F1D5A5594926}"/>
          </ac:spMkLst>
        </pc:spChg>
        <pc:spChg chg="del mod">
          <ac:chgData name="Ken Merrihew" userId="bcb7a1e886d99f07" providerId="LiveId" clId="{B9220E52-3699-452E-AF10-ACC28965288A}" dt="2017-12-28T17:39:34.358" v="2402" actId="478"/>
          <ac:spMkLst>
            <pc:docMk/>
            <pc:sldMk cId="3199175117" sldId="260"/>
            <ac:spMk id="20" creationId="{E31CF90A-88FD-4B90-99D0-D83DEF1EB365}"/>
          </ac:spMkLst>
        </pc:spChg>
        <pc:spChg chg="del mod">
          <ac:chgData name="Ken Merrihew" userId="bcb7a1e886d99f07" providerId="LiveId" clId="{B9220E52-3699-452E-AF10-ACC28965288A}" dt="2017-12-28T17:39:34.358" v="2402" actId="478"/>
          <ac:spMkLst>
            <pc:docMk/>
            <pc:sldMk cId="3199175117" sldId="260"/>
            <ac:spMk id="21" creationId="{C3BDC484-58DC-4175-B6FF-AEF6AA43F57C}"/>
          </ac:spMkLst>
        </pc:spChg>
        <pc:spChg chg="del mod">
          <ac:chgData name="Ken Merrihew" userId="bcb7a1e886d99f07" providerId="LiveId" clId="{B9220E52-3699-452E-AF10-ACC28965288A}" dt="2017-12-28T17:39:34.358" v="2402" actId="478"/>
          <ac:spMkLst>
            <pc:docMk/>
            <pc:sldMk cId="3199175117" sldId="260"/>
            <ac:spMk id="23" creationId="{37218D2B-0563-4BD0-8AD4-3446891EF6A5}"/>
          </ac:spMkLst>
        </pc:spChg>
        <pc:spChg chg="del mod">
          <ac:chgData name="Ken Merrihew" userId="bcb7a1e886d99f07" providerId="LiveId" clId="{B9220E52-3699-452E-AF10-ACC28965288A}" dt="2017-12-28T17:39:34.358" v="2402" actId="478"/>
          <ac:spMkLst>
            <pc:docMk/>
            <pc:sldMk cId="3199175117" sldId="260"/>
            <ac:spMk id="27" creationId="{E4B30DA2-64B9-4138-808B-6DB306A8F604}"/>
          </ac:spMkLst>
        </pc:spChg>
        <pc:spChg chg="del mod">
          <ac:chgData name="Ken Merrihew" userId="bcb7a1e886d99f07" providerId="LiveId" clId="{B9220E52-3699-452E-AF10-ACC28965288A}" dt="2017-12-28T17:39:34.358" v="2402" actId="478"/>
          <ac:spMkLst>
            <pc:docMk/>
            <pc:sldMk cId="3199175117" sldId="260"/>
            <ac:spMk id="28" creationId="{7ABA40B0-2624-407B-8416-AC54A8E91BDC}"/>
          </ac:spMkLst>
        </pc:spChg>
        <pc:spChg chg="del mod">
          <ac:chgData name="Ken Merrihew" userId="bcb7a1e886d99f07" providerId="LiveId" clId="{B9220E52-3699-452E-AF10-ACC28965288A}" dt="2017-12-28T17:39:34.358" v="2402" actId="478"/>
          <ac:spMkLst>
            <pc:docMk/>
            <pc:sldMk cId="3199175117" sldId="260"/>
            <ac:spMk id="29" creationId="{63B6767B-DC12-4909-B454-027C2CF6BF4E}"/>
          </ac:spMkLst>
        </pc:spChg>
        <pc:spChg chg="del mod">
          <ac:chgData name="Ken Merrihew" userId="bcb7a1e886d99f07" providerId="LiveId" clId="{B9220E52-3699-452E-AF10-ACC28965288A}" dt="2017-12-28T17:39:34.358" v="2402" actId="478"/>
          <ac:spMkLst>
            <pc:docMk/>
            <pc:sldMk cId="3199175117" sldId="260"/>
            <ac:spMk id="30" creationId="{408D471E-0BC4-45E3-9117-36B0C71B5FAA}"/>
          </ac:spMkLst>
        </pc:spChg>
        <pc:cxnChg chg="del mod">
          <ac:chgData name="Ken Merrihew" userId="bcb7a1e886d99f07" providerId="LiveId" clId="{B9220E52-3699-452E-AF10-ACC28965288A}" dt="2017-12-28T17:39:34.358" v="2402" actId="478"/>
          <ac:cxnSpMkLst>
            <pc:docMk/>
            <pc:sldMk cId="3199175117" sldId="260"/>
            <ac:cxnSpMk id="25" creationId="{3B684AB4-1650-4368-8646-9D5341E030B3}"/>
          </ac:cxnSpMkLst>
        </pc:cxnChg>
      </pc:sldChg>
      <pc:sldChg chg="addSp delSp modSp modAnim">
        <pc:chgData name="Ken Merrihew" userId="bcb7a1e886d99f07" providerId="LiveId" clId="{B9220E52-3699-452E-AF10-ACC28965288A}" dt="2017-12-29T16:18:15.845" v="3066"/>
        <pc:sldMkLst>
          <pc:docMk/>
          <pc:sldMk cId="2741120671" sldId="261"/>
        </pc:sldMkLst>
        <pc:spChg chg="add del mod">
          <ac:chgData name="Ken Merrihew" userId="bcb7a1e886d99f07" providerId="LiveId" clId="{B9220E52-3699-452E-AF10-ACC28965288A}" dt="2017-12-20T20:42:39.732" v="1" actId="11529"/>
          <ac:spMkLst>
            <pc:docMk/>
            <pc:sldMk cId="2741120671" sldId="261"/>
            <ac:spMk id="2" creationId="{26EAD3C2-52C1-4CCB-9FB8-A20187CEDF44}"/>
          </ac:spMkLst>
        </pc:spChg>
        <pc:spChg chg="add del mod">
          <ac:chgData name="Ken Merrihew" userId="bcb7a1e886d99f07" providerId="LiveId" clId="{B9220E52-3699-452E-AF10-ACC28965288A}" dt="2017-12-20T20:48:19.907" v="17" actId="478"/>
          <ac:spMkLst>
            <pc:docMk/>
            <pc:sldMk cId="2741120671" sldId="261"/>
            <ac:spMk id="5" creationId="{F0EF6883-0EF2-4B00-8777-B83F9B2DABF2}"/>
          </ac:spMkLst>
        </pc:spChg>
        <pc:spChg chg="add del mod">
          <ac:chgData name="Ken Merrihew" userId="bcb7a1e886d99f07" providerId="LiveId" clId="{B9220E52-3699-452E-AF10-ACC28965288A}" dt="2017-12-20T20:48:58.802" v="19" actId="478"/>
          <ac:spMkLst>
            <pc:docMk/>
            <pc:sldMk cId="2741120671" sldId="261"/>
            <ac:spMk id="6" creationId="{B3A37A4C-07FB-48A1-9DCF-74EEDB05984B}"/>
          </ac:spMkLst>
        </pc:spChg>
        <pc:spChg chg="add del mod">
          <ac:chgData name="Ken Merrihew" userId="bcb7a1e886d99f07" providerId="LiveId" clId="{B9220E52-3699-452E-AF10-ACC28965288A}" dt="2017-12-20T20:49:59.347" v="21" actId="478"/>
          <ac:spMkLst>
            <pc:docMk/>
            <pc:sldMk cId="2741120671" sldId="261"/>
            <ac:spMk id="7" creationId="{6B7E5CEF-1826-4B33-8666-59D958608C25}"/>
          </ac:spMkLst>
        </pc:spChg>
        <pc:spChg chg="add mod">
          <ac:chgData name="Ken Merrihew" userId="bcb7a1e886d99f07" providerId="LiveId" clId="{B9220E52-3699-452E-AF10-ACC28965288A}" dt="2017-12-20T21:05:41.790" v="370" actId="688"/>
          <ac:spMkLst>
            <pc:docMk/>
            <pc:sldMk cId="2741120671" sldId="261"/>
            <ac:spMk id="8" creationId="{8B3A290D-1D38-401F-BA58-04B06890319E}"/>
          </ac:spMkLst>
        </pc:spChg>
        <pc:spChg chg="add mod">
          <ac:chgData name="Ken Merrihew" userId="bcb7a1e886d99f07" providerId="LiveId" clId="{B9220E52-3699-452E-AF10-ACC28965288A}" dt="2017-12-20T20:58:13.463" v="342" actId="1036"/>
          <ac:spMkLst>
            <pc:docMk/>
            <pc:sldMk cId="2741120671" sldId="261"/>
            <ac:spMk id="9" creationId="{992BE202-2353-4201-A1CE-762E6B03A46A}"/>
          </ac:spMkLst>
        </pc:spChg>
        <pc:spChg chg="add mod">
          <ac:chgData name="Ken Merrihew" userId="bcb7a1e886d99f07" providerId="LiveId" clId="{B9220E52-3699-452E-AF10-ACC28965288A}" dt="2017-12-20T20:54:23.515" v="144" actId="20577"/>
          <ac:spMkLst>
            <pc:docMk/>
            <pc:sldMk cId="2741120671" sldId="261"/>
            <ac:spMk id="10" creationId="{476D5E47-7E4C-4F07-BF1D-AE819E57A911}"/>
          </ac:spMkLst>
        </pc:spChg>
        <pc:spChg chg="add mod">
          <ac:chgData name="Ken Merrihew" userId="bcb7a1e886d99f07" providerId="LiveId" clId="{B9220E52-3699-452E-AF10-ACC28965288A}" dt="2017-12-20T20:53:59.603" v="103" actId="1035"/>
          <ac:spMkLst>
            <pc:docMk/>
            <pc:sldMk cId="2741120671" sldId="261"/>
            <ac:spMk id="11" creationId="{3D291DA5-1409-4729-BE43-890B3E3AD822}"/>
          </ac:spMkLst>
        </pc:spChg>
        <pc:spChg chg="add mod">
          <ac:chgData name="Ken Merrihew" userId="bcb7a1e886d99f07" providerId="LiveId" clId="{B9220E52-3699-452E-AF10-ACC28965288A}" dt="2017-12-20T20:54:35.797" v="165" actId="1036"/>
          <ac:spMkLst>
            <pc:docMk/>
            <pc:sldMk cId="2741120671" sldId="261"/>
            <ac:spMk id="12" creationId="{D0C4BA1B-A124-4D6F-AA7A-FCADE56E7278}"/>
          </ac:spMkLst>
        </pc:spChg>
        <pc:spChg chg="add mod">
          <ac:chgData name="Ken Merrihew" userId="bcb7a1e886d99f07" providerId="LiveId" clId="{B9220E52-3699-452E-AF10-ACC28965288A}" dt="2017-12-20T21:13:41.891" v="470" actId="1035"/>
          <ac:spMkLst>
            <pc:docMk/>
            <pc:sldMk cId="2741120671" sldId="261"/>
            <ac:spMk id="13" creationId="{8352876F-F574-4743-9272-4A47850AF4B5}"/>
          </ac:spMkLst>
        </pc:spChg>
        <pc:spChg chg="add mod">
          <ac:chgData name="Ken Merrihew" userId="bcb7a1e886d99f07" providerId="LiveId" clId="{B9220E52-3699-452E-AF10-ACC28965288A}" dt="2017-12-20T20:55:09.577" v="214" actId="20577"/>
          <ac:spMkLst>
            <pc:docMk/>
            <pc:sldMk cId="2741120671" sldId="261"/>
            <ac:spMk id="14" creationId="{F6D1019D-6106-43B3-9BAD-FD29BA1E7FF0}"/>
          </ac:spMkLst>
        </pc:spChg>
        <pc:spChg chg="add mod">
          <ac:chgData name="Ken Merrihew" userId="bcb7a1e886d99f07" providerId="LiveId" clId="{B9220E52-3699-452E-AF10-ACC28965288A}" dt="2017-12-20T20:55:23.648" v="221" actId="20577"/>
          <ac:spMkLst>
            <pc:docMk/>
            <pc:sldMk cId="2741120671" sldId="261"/>
            <ac:spMk id="15" creationId="{9D5B47BA-369F-47B0-A1F2-EA8CF8B4E1EA}"/>
          </ac:spMkLst>
        </pc:spChg>
        <pc:spChg chg="add mod">
          <ac:chgData name="Ken Merrihew" userId="bcb7a1e886d99f07" providerId="LiveId" clId="{B9220E52-3699-452E-AF10-ACC28965288A}" dt="2017-12-20T21:13:44.554" v="474" actId="1035"/>
          <ac:spMkLst>
            <pc:docMk/>
            <pc:sldMk cId="2741120671" sldId="261"/>
            <ac:spMk id="16" creationId="{ACA31910-E509-454B-8822-43FF28B379F1}"/>
          </ac:spMkLst>
        </pc:spChg>
        <pc:spChg chg="add mod">
          <ac:chgData name="Ken Merrihew" userId="bcb7a1e886d99f07" providerId="LiveId" clId="{B9220E52-3699-452E-AF10-ACC28965288A}" dt="2017-12-20T20:56:11.994" v="271" actId="1076"/>
          <ac:spMkLst>
            <pc:docMk/>
            <pc:sldMk cId="2741120671" sldId="261"/>
            <ac:spMk id="17" creationId="{C1D8A2C1-8C49-4F08-A2E3-D79EB3704F91}"/>
          </ac:spMkLst>
        </pc:spChg>
        <pc:spChg chg="add mod">
          <ac:chgData name="Ken Merrihew" userId="bcb7a1e886d99f07" providerId="LiveId" clId="{B9220E52-3699-452E-AF10-ACC28965288A}" dt="2017-12-20T21:13:46.753" v="477" actId="1036"/>
          <ac:spMkLst>
            <pc:docMk/>
            <pc:sldMk cId="2741120671" sldId="261"/>
            <ac:spMk id="18" creationId="{22558677-A39D-4AE2-8C9B-A1579CC50D10}"/>
          </ac:spMkLst>
        </pc:spChg>
        <pc:spChg chg="add mod">
          <ac:chgData name="Ken Merrihew" userId="bcb7a1e886d99f07" providerId="LiveId" clId="{B9220E52-3699-452E-AF10-ACC28965288A}" dt="2017-12-20T20:56:52.835" v="303" actId="688"/>
          <ac:spMkLst>
            <pc:docMk/>
            <pc:sldMk cId="2741120671" sldId="261"/>
            <ac:spMk id="19" creationId="{DD23F95C-0FCC-40A2-8C44-122F0C6561B1}"/>
          </ac:spMkLst>
        </pc:spChg>
        <pc:spChg chg="add mod">
          <ac:chgData name="Ken Merrihew" userId="bcb7a1e886d99f07" providerId="LiveId" clId="{B9220E52-3699-452E-AF10-ACC28965288A}" dt="2017-12-20T20:57:08.919" v="311" actId="1076"/>
          <ac:spMkLst>
            <pc:docMk/>
            <pc:sldMk cId="2741120671" sldId="261"/>
            <ac:spMk id="20" creationId="{E362F511-6253-4895-A5B2-3A70E4821D44}"/>
          </ac:spMkLst>
        </pc:spChg>
        <pc:spChg chg="add mod">
          <ac:chgData name="Ken Merrihew" userId="bcb7a1e886d99f07" providerId="LiveId" clId="{B9220E52-3699-452E-AF10-ACC28965288A}" dt="2017-12-20T20:57:46.526" v="332" actId="1076"/>
          <ac:spMkLst>
            <pc:docMk/>
            <pc:sldMk cId="2741120671" sldId="261"/>
            <ac:spMk id="21" creationId="{0D72A0D2-DC27-45EF-952C-479DE6482CBF}"/>
          </ac:spMkLst>
        </pc:spChg>
        <pc:spChg chg="add mod">
          <ac:chgData name="Ken Merrihew" userId="bcb7a1e886d99f07" providerId="LiveId" clId="{B9220E52-3699-452E-AF10-ACC28965288A}" dt="2017-12-29T16:18:15.845" v="3066"/>
          <ac:spMkLst>
            <pc:docMk/>
            <pc:sldMk cId="2741120671" sldId="261"/>
            <ac:spMk id="22" creationId="{DEFFB83E-5B24-4875-99B1-BC01F86F1EA6}"/>
          </ac:spMkLst>
        </pc:spChg>
        <pc:spChg chg="add mod">
          <ac:chgData name="Ken Merrihew" userId="bcb7a1e886d99f07" providerId="LiveId" clId="{B9220E52-3699-452E-AF10-ACC28965288A}" dt="2017-12-20T21:04:54.501" v="364" actId="1076"/>
          <ac:spMkLst>
            <pc:docMk/>
            <pc:sldMk cId="2741120671" sldId="261"/>
            <ac:spMk id="23" creationId="{3770E06D-E9ED-4F75-A11E-1811502D8F6B}"/>
          </ac:spMkLst>
        </pc:spChg>
        <pc:spChg chg="add mod">
          <ac:chgData name="Ken Merrihew" userId="bcb7a1e886d99f07" providerId="LiveId" clId="{B9220E52-3699-452E-AF10-ACC28965288A}" dt="2017-12-20T21:12:49.665" v="461" actId="1036"/>
          <ac:spMkLst>
            <pc:docMk/>
            <pc:sldMk cId="2741120671" sldId="261"/>
            <ac:spMk id="26" creationId="{DCB96471-F501-4316-9F8C-F5436FED9FBD}"/>
          </ac:spMkLst>
        </pc:spChg>
        <pc:picChg chg="mod">
          <ac:chgData name="Ken Merrihew" userId="bcb7a1e886d99f07" providerId="LiveId" clId="{B9220E52-3699-452E-AF10-ACC28965288A}" dt="2017-12-20T20:57:18.673" v="314" actId="1076"/>
          <ac:picMkLst>
            <pc:docMk/>
            <pc:sldMk cId="2741120671" sldId="261"/>
            <ac:picMk id="3" creationId="{55CFFA61-FD24-4AB8-BCC4-3604B0B27B85}"/>
          </ac:picMkLst>
        </pc:picChg>
        <pc:cxnChg chg="add mod">
          <ac:chgData name="Ken Merrihew" userId="bcb7a1e886d99f07" providerId="LiveId" clId="{B9220E52-3699-452E-AF10-ACC28965288A}" dt="2017-12-20T21:05:16.981" v="368" actId="14861"/>
          <ac:cxnSpMkLst>
            <pc:docMk/>
            <pc:sldMk cId="2741120671" sldId="261"/>
            <ac:cxnSpMk id="25" creationId="{3918B3D6-8B66-4B42-A36E-A7E9558AFBCF}"/>
          </ac:cxnSpMkLst>
        </pc:cxnChg>
      </pc:sldChg>
      <pc:sldChg chg="addSp delSp modSp add delAnim modAnim">
        <pc:chgData name="Ken Merrihew" userId="bcb7a1e886d99f07" providerId="LiveId" clId="{B9220E52-3699-452E-AF10-ACC28965288A}" dt="2017-12-29T18:33:50.133" v="3239"/>
        <pc:sldMkLst>
          <pc:docMk/>
          <pc:sldMk cId="2523373750" sldId="262"/>
        </pc:sldMkLst>
        <pc:spChg chg="add del mod">
          <ac:chgData name="Ken Merrihew" userId="bcb7a1e886d99f07" providerId="LiveId" clId="{B9220E52-3699-452E-AF10-ACC28965288A}" dt="2017-12-20T22:29:57.277" v="481" actId="478"/>
          <ac:spMkLst>
            <pc:docMk/>
            <pc:sldMk cId="2523373750" sldId="262"/>
            <ac:spMk id="2" creationId="{F5822EA2-D02A-41E7-9486-3218EF49C50E}"/>
          </ac:spMkLst>
        </pc:spChg>
        <pc:spChg chg="add mod">
          <ac:chgData name="Ken Merrihew" userId="bcb7a1e886d99f07" providerId="LiveId" clId="{B9220E52-3699-452E-AF10-ACC28965288A}" dt="2017-12-29T16:26:28.841" v="3083" actId="14861"/>
          <ac:spMkLst>
            <pc:docMk/>
            <pc:sldMk cId="2523373750" sldId="262"/>
            <ac:spMk id="2" creationId="{F9631685-F9A3-4A8C-B6BC-C78A7861043A}"/>
          </ac:spMkLst>
        </pc:spChg>
        <pc:spChg chg="add mod">
          <ac:chgData name="Ken Merrihew" userId="bcb7a1e886d99f07" providerId="LiveId" clId="{B9220E52-3699-452E-AF10-ACC28965288A}" dt="2017-12-29T16:29:57.612" v="3111"/>
          <ac:spMkLst>
            <pc:docMk/>
            <pc:sldMk cId="2523373750" sldId="262"/>
            <ac:spMk id="5" creationId="{66CD8A35-0DA0-46EC-A480-884F134EC93B}"/>
          </ac:spMkLst>
        </pc:spChg>
        <pc:spChg chg="del">
          <ac:chgData name="Ken Merrihew" userId="bcb7a1e886d99f07" providerId="LiveId" clId="{B9220E52-3699-452E-AF10-ACC28965288A}" dt="2017-12-20T22:28:48.583" v="479" actId="478"/>
          <ac:spMkLst>
            <pc:docMk/>
            <pc:sldMk cId="2523373750" sldId="262"/>
            <ac:spMk id="8" creationId="{8B3A290D-1D38-401F-BA58-04B06890319E}"/>
          </ac:spMkLst>
        </pc:spChg>
        <pc:spChg chg="del">
          <ac:chgData name="Ken Merrihew" userId="bcb7a1e886d99f07" providerId="LiveId" clId="{B9220E52-3699-452E-AF10-ACC28965288A}" dt="2017-12-20T22:28:48.583" v="479" actId="478"/>
          <ac:spMkLst>
            <pc:docMk/>
            <pc:sldMk cId="2523373750" sldId="262"/>
            <ac:spMk id="9" creationId="{992BE202-2353-4201-A1CE-762E6B03A46A}"/>
          </ac:spMkLst>
        </pc:spChg>
        <pc:spChg chg="del">
          <ac:chgData name="Ken Merrihew" userId="bcb7a1e886d99f07" providerId="LiveId" clId="{B9220E52-3699-452E-AF10-ACC28965288A}" dt="2017-12-20T22:28:48.583" v="479" actId="478"/>
          <ac:spMkLst>
            <pc:docMk/>
            <pc:sldMk cId="2523373750" sldId="262"/>
            <ac:spMk id="10" creationId="{476D5E47-7E4C-4F07-BF1D-AE819E57A911}"/>
          </ac:spMkLst>
        </pc:spChg>
        <pc:spChg chg="del">
          <ac:chgData name="Ken Merrihew" userId="bcb7a1e886d99f07" providerId="LiveId" clId="{B9220E52-3699-452E-AF10-ACC28965288A}" dt="2017-12-20T22:28:48.583" v="479" actId="478"/>
          <ac:spMkLst>
            <pc:docMk/>
            <pc:sldMk cId="2523373750" sldId="262"/>
            <ac:spMk id="11" creationId="{3D291DA5-1409-4729-BE43-890B3E3AD822}"/>
          </ac:spMkLst>
        </pc:spChg>
        <pc:spChg chg="del">
          <ac:chgData name="Ken Merrihew" userId="bcb7a1e886d99f07" providerId="LiveId" clId="{B9220E52-3699-452E-AF10-ACC28965288A}" dt="2017-12-20T22:28:48.583" v="479" actId="478"/>
          <ac:spMkLst>
            <pc:docMk/>
            <pc:sldMk cId="2523373750" sldId="262"/>
            <ac:spMk id="12" creationId="{D0C4BA1B-A124-4D6F-AA7A-FCADE56E7278}"/>
          </ac:spMkLst>
        </pc:spChg>
        <pc:spChg chg="del">
          <ac:chgData name="Ken Merrihew" userId="bcb7a1e886d99f07" providerId="LiveId" clId="{B9220E52-3699-452E-AF10-ACC28965288A}" dt="2017-12-20T22:28:48.583" v="479" actId="478"/>
          <ac:spMkLst>
            <pc:docMk/>
            <pc:sldMk cId="2523373750" sldId="262"/>
            <ac:spMk id="13" creationId="{8352876F-F574-4743-9272-4A47850AF4B5}"/>
          </ac:spMkLst>
        </pc:spChg>
        <pc:spChg chg="del">
          <ac:chgData name="Ken Merrihew" userId="bcb7a1e886d99f07" providerId="LiveId" clId="{B9220E52-3699-452E-AF10-ACC28965288A}" dt="2017-12-20T22:28:48.583" v="479" actId="478"/>
          <ac:spMkLst>
            <pc:docMk/>
            <pc:sldMk cId="2523373750" sldId="262"/>
            <ac:spMk id="14" creationId="{F6D1019D-6106-43B3-9BAD-FD29BA1E7FF0}"/>
          </ac:spMkLst>
        </pc:spChg>
        <pc:spChg chg="del">
          <ac:chgData name="Ken Merrihew" userId="bcb7a1e886d99f07" providerId="LiveId" clId="{B9220E52-3699-452E-AF10-ACC28965288A}" dt="2017-12-20T22:28:48.583" v="479" actId="478"/>
          <ac:spMkLst>
            <pc:docMk/>
            <pc:sldMk cId="2523373750" sldId="262"/>
            <ac:spMk id="15" creationId="{9D5B47BA-369F-47B0-A1F2-EA8CF8B4E1EA}"/>
          </ac:spMkLst>
        </pc:spChg>
        <pc:spChg chg="del">
          <ac:chgData name="Ken Merrihew" userId="bcb7a1e886d99f07" providerId="LiveId" clId="{B9220E52-3699-452E-AF10-ACC28965288A}" dt="2017-12-20T22:28:48.583" v="479" actId="478"/>
          <ac:spMkLst>
            <pc:docMk/>
            <pc:sldMk cId="2523373750" sldId="262"/>
            <ac:spMk id="16" creationId="{ACA31910-E509-454B-8822-43FF28B379F1}"/>
          </ac:spMkLst>
        </pc:spChg>
        <pc:spChg chg="del">
          <ac:chgData name="Ken Merrihew" userId="bcb7a1e886d99f07" providerId="LiveId" clId="{B9220E52-3699-452E-AF10-ACC28965288A}" dt="2017-12-20T22:28:48.583" v="479" actId="478"/>
          <ac:spMkLst>
            <pc:docMk/>
            <pc:sldMk cId="2523373750" sldId="262"/>
            <ac:spMk id="17" creationId="{C1D8A2C1-8C49-4F08-A2E3-D79EB3704F91}"/>
          </ac:spMkLst>
        </pc:spChg>
        <pc:spChg chg="del">
          <ac:chgData name="Ken Merrihew" userId="bcb7a1e886d99f07" providerId="LiveId" clId="{B9220E52-3699-452E-AF10-ACC28965288A}" dt="2017-12-20T22:28:48.583" v="479" actId="478"/>
          <ac:spMkLst>
            <pc:docMk/>
            <pc:sldMk cId="2523373750" sldId="262"/>
            <ac:spMk id="18" creationId="{22558677-A39D-4AE2-8C9B-A1579CC50D10}"/>
          </ac:spMkLst>
        </pc:spChg>
        <pc:spChg chg="del">
          <ac:chgData name="Ken Merrihew" userId="bcb7a1e886d99f07" providerId="LiveId" clId="{B9220E52-3699-452E-AF10-ACC28965288A}" dt="2017-12-20T22:28:48.583" v="479" actId="478"/>
          <ac:spMkLst>
            <pc:docMk/>
            <pc:sldMk cId="2523373750" sldId="262"/>
            <ac:spMk id="19" creationId="{DD23F95C-0FCC-40A2-8C44-122F0C6561B1}"/>
          </ac:spMkLst>
        </pc:spChg>
        <pc:spChg chg="del">
          <ac:chgData name="Ken Merrihew" userId="bcb7a1e886d99f07" providerId="LiveId" clId="{B9220E52-3699-452E-AF10-ACC28965288A}" dt="2017-12-20T22:28:48.583" v="479" actId="478"/>
          <ac:spMkLst>
            <pc:docMk/>
            <pc:sldMk cId="2523373750" sldId="262"/>
            <ac:spMk id="20" creationId="{E362F511-6253-4895-A5B2-3A70E4821D44}"/>
          </ac:spMkLst>
        </pc:spChg>
        <pc:spChg chg="del">
          <ac:chgData name="Ken Merrihew" userId="bcb7a1e886d99f07" providerId="LiveId" clId="{B9220E52-3699-452E-AF10-ACC28965288A}" dt="2017-12-20T22:28:48.583" v="479" actId="478"/>
          <ac:spMkLst>
            <pc:docMk/>
            <pc:sldMk cId="2523373750" sldId="262"/>
            <ac:spMk id="21" creationId="{0D72A0D2-DC27-45EF-952C-479DE6482CBF}"/>
          </ac:spMkLst>
        </pc:spChg>
        <pc:spChg chg="del">
          <ac:chgData name="Ken Merrihew" userId="bcb7a1e886d99f07" providerId="LiveId" clId="{B9220E52-3699-452E-AF10-ACC28965288A}" dt="2017-12-20T22:28:48.583" v="479" actId="478"/>
          <ac:spMkLst>
            <pc:docMk/>
            <pc:sldMk cId="2523373750" sldId="262"/>
            <ac:spMk id="22" creationId="{DEFFB83E-5B24-4875-99B1-BC01F86F1EA6}"/>
          </ac:spMkLst>
        </pc:spChg>
        <pc:spChg chg="del">
          <ac:chgData name="Ken Merrihew" userId="bcb7a1e886d99f07" providerId="LiveId" clId="{B9220E52-3699-452E-AF10-ACC28965288A}" dt="2017-12-20T22:28:48.583" v="479" actId="478"/>
          <ac:spMkLst>
            <pc:docMk/>
            <pc:sldMk cId="2523373750" sldId="262"/>
            <ac:spMk id="23" creationId="{3770E06D-E9ED-4F75-A11E-1811502D8F6B}"/>
          </ac:spMkLst>
        </pc:spChg>
        <pc:spChg chg="del">
          <ac:chgData name="Ken Merrihew" userId="bcb7a1e886d99f07" providerId="LiveId" clId="{B9220E52-3699-452E-AF10-ACC28965288A}" dt="2017-12-20T22:28:48.583" v="479" actId="478"/>
          <ac:spMkLst>
            <pc:docMk/>
            <pc:sldMk cId="2523373750" sldId="262"/>
            <ac:spMk id="26" creationId="{DCB96471-F501-4316-9F8C-F5436FED9FBD}"/>
          </ac:spMkLst>
        </pc:spChg>
        <pc:picChg chg="mod">
          <ac:chgData name="Ken Merrihew" userId="bcb7a1e886d99f07" providerId="LiveId" clId="{B9220E52-3699-452E-AF10-ACC28965288A}" dt="2017-12-29T16:29:01.998" v="3100" actId="1076"/>
          <ac:picMkLst>
            <pc:docMk/>
            <pc:sldMk cId="2523373750" sldId="262"/>
            <ac:picMk id="3" creationId="{55CFFA61-FD24-4AB8-BCC4-3604B0B27B85}"/>
          </ac:picMkLst>
        </pc:picChg>
        <pc:cxnChg chg="del">
          <ac:chgData name="Ken Merrihew" userId="bcb7a1e886d99f07" providerId="LiveId" clId="{B9220E52-3699-452E-AF10-ACC28965288A}" dt="2017-12-20T22:28:48.583" v="479" actId="478"/>
          <ac:cxnSpMkLst>
            <pc:docMk/>
            <pc:sldMk cId="2523373750" sldId="262"/>
            <ac:cxnSpMk id="25" creationId="{3918B3D6-8B66-4B42-A36E-A7E9558AFBCF}"/>
          </ac:cxnSpMkLst>
        </pc:cxnChg>
      </pc:sldChg>
      <pc:sldChg chg="addSp delSp modSp add addAnim delAnim modAnim">
        <pc:chgData name="Ken Merrihew" userId="bcb7a1e886d99f07" providerId="LiveId" clId="{B9220E52-3699-452E-AF10-ACC28965288A}" dt="2018-01-01T17:17:12.233" v="4308" actId="6549"/>
        <pc:sldMkLst>
          <pc:docMk/>
          <pc:sldMk cId="1093404837" sldId="263"/>
        </pc:sldMkLst>
        <pc:spChg chg="del">
          <ac:chgData name="Ken Merrihew" userId="bcb7a1e886d99f07" providerId="LiveId" clId="{B9220E52-3699-452E-AF10-ACC28965288A}" dt="2017-12-28T16:41:36.600" v="807" actId="478"/>
          <ac:spMkLst>
            <pc:docMk/>
            <pc:sldMk cId="1093404837" sldId="263"/>
            <ac:spMk id="2" creationId="{1B8E7A1B-5AAC-4419-86EE-C5D52B71FCC6}"/>
          </ac:spMkLst>
        </pc:spChg>
        <pc:spChg chg="add mod">
          <ac:chgData name="Ken Merrihew" userId="bcb7a1e886d99f07" providerId="LiveId" clId="{B9220E52-3699-452E-AF10-ACC28965288A}" dt="2017-12-28T16:59:45.260" v="1772" actId="1036"/>
          <ac:spMkLst>
            <pc:docMk/>
            <pc:sldMk cId="1093404837" sldId="263"/>
            <ac:spMk id="3" creationId="{D6396E4A-406A-4EE7-B523-894AD66D52DF}"/>
          </ac:spMkLst>
        </pc:spChg>
        <pc:spChg chg="add mod">
          <ac:chgData name="Ken Merrihew" userId="bcb7a1e886d99f07" providerId="LiveId" clId="{B9220E52-3699-452E-AF10-ACC28965288A}" dt="2018-01-01T17:17:12.233" v="4308" actId="6549"/>
          <ac:spMkLst>
            <pc:docMk/>
            <pc:sldMk cId="1093404837" sldId="263"/>
            <ac:spMk id="5" creationId="{F449AABD-1122-486D-BE5E-4FAAF9D37EC3}"/>
          </ac:spMkLst>
        </pc:spChg>
        <pc:spChg chg="del">
          <ac:chgData name="Ken Merrihew" userId="bcb7a1e886d99f07" providerId="LiveId" clId="{B9220E52-3699-452E-AF10-ACC28965288A}" dt="2017-12-28T16:50:35.125" v="1181" actId="478"/>
          <ac:spMkLst>
            <pc:docMk/>
            <pc:sldMk cId="1093404837" sldId="263"/>
            <ac:spMk id="13" creationId="{64C4BA8B-0714-42B6-8F47-6C93198FE8A4}"/>
          </ac:spMkLst>
        </pc:spChg>
        <pc:spChg chg="add del mod">
          <ac:chgData name="Ken Merrihew" userId="bcb7a1e886d99f07" providerId="LiveId" clId="{B9220E52-3699-452E-AF10-ACC28965288A}" dt="2017-12-28T16:57:03.758" v="1510" actId="478"/>
          <ac:spMkLst>
            <pc:docMk/>
            <pc:sldMk cId="1093404837" sldId="263"/>
            <ac:spMk id="14" creationId="{47462381-7067-40B6-A92D-2F5F4048B407}"/>
          </ac:spMkLst>
        </pc:spChg>
        <pc:spChg chg="add mod">
          <ac:chgData name="Ken Merrihew" userId="bcb7a1e886d99f07" providerId="LiveId" clId="{B9220E52-3699-452E-AF10-ACC28965288A}" dt="2017-12-28T16:59:45.260" v="1772" actId="1036"/>
          <ac:spMkLst>
            <pc:docMk/>
            <pc:sldMk cId="1093404837" sldId="263"/>
            <ac:spMk id="15" creationId="{10476287-F368-4EAA-8087-4D72F10A71A1}"/>
          </ac:spMkLst>
        </pc:spChg>
        <pc:spChg chg="add mod">
          <ac:chgData name="Ken Merrihew" userId="bcb7a1e886d99f07" providerId="LiveId" clId="{B9220E52-3699-452E-AF10-ACC28965288A}" dt="2017-12-28T16:59:45.260" v="1772" actId="1036"/>
          <ac:spMkLst>
            <pc:docMk/>
            <pc:sldMk cId="1093404837" sldId="263"/>
            <ac:spMk id="16" creationId="{A7BB7853-0AA5-4CD3-8C43-CBE28212BC23}"/>
          </ac:spMkLst>
        </pc:spChg>
        <pc:spChg chg="add del mod">
          <ac:chgData name="Ken Merrihew" userId="bcb7a1e886d99f07" providerId="LiveId" clId="{B9220E52-3699-452E-AF10-ACC28965288A}" dt="2017-12-28T16:52:04.183" v="1213" actId="478"/>
          <ac:spMkLst>
            <pc:docMk/>
            <pc:sldMk cId="1093404837" sldId="263"/>
            <ac:spMk id="18" creationId="{E6659906-F579-44D4-9640-5CCB504BE4C5}"/>
          </ac:spMkLst>
        </pc:spChg>
        <pc:spChg chg="add mod">
          <ac:chgData name="Ken Merrihew" userId="bcb7a1e886d99f07" providerId="LiveId" clId="{B9220E52-3699-452E-AF10-ACC28965288A}" dt="2017-12-28T16:59:45.260" v="1772" actId="1036"/>
          <ac:spMkLst>
            <pc:docMk/>
            <pc:sldMk cId="1093404837" sldId="263"/>
            <ac:spMk id="19" creationId="{4DFAB32E-F0A3-44AC-B8DA-53EEB9DD2FC5}"/>
          </ac:spMkLst>
        </pc:spChg>
        <pc:spChg chg="del">
          <ac:chgData name="Ken Merrihew" userId="bcb7a1e886d99f07" providerId="LiveId" clId="{B9220E52-3699-452E-AF10-ACC28965288A}" dt="2017-12-28T16:41:36.600" v="807" actId="478"/>
          <ac:spMkLst>
            <pc:docMk/>
            <pc:sldMk cId="1093404837" sldId="263"/>
            <ac:spMk id="20" creationId="{E31CF90A-88FD-4B90-99D0-D83DEF1EB365}"/>
          </ac:spMkLst>
        </pc:spChg>
        <pc:spChg chg="add mod">
          <ac:chgData name="Ken Merrihew" userId="bcb7a1e886d99f07" providerId="LiveId" clId="{B9220E52-3699-452E-AF10-ACC28965288A}" dt="2018-01-01T17:17:06.005" v="4297"/>
          <ac:spMkLst>
            <pc:docMk/>
            <pc:sldMk cId="1093404837" sldId="263"/>
            <ac:spMk id="20" creationId="{407624B0-988E-44B8-9B9B-D5516618048D}"/>
          </ac:spMkLst>
        </pc:spChg>
        <pc:spChg chg="del">
          <ac:chgData name="Ken Merrihew" userId="bcb7a1e886d99f07" providerId="LiveId" clId="{B9220E52-3699-452E-AF10-ACC28965288A}" dt="2017-12-28T16:41:30.770" v="806" actId="478"/>
          <ac:spMkLst>
            <pc:docMk/>
            <pc:sldMk cId="1093404837" sldId="263"/>
            <ac:spMk id="21" creationId="{C3BDC484-58DC-4175-B6FF-AEF6AA43F57C}"/>
          </ac:spMkLst>
        </pc:spChg>
        <pc:spChg chg="add mod ord">
          <ac:chgData name="Ken Merrihew" userId="bcb7a1e886d99f07" providerId="LiveId" clId="{B9220E52-3699-452E-AF10-ACC28965288A}" dt="2017-12-28T17:12:26.953" v="2386" actId="14100"/>
          <ac:spMkLst>
            <pc:docMk/>
            <pc:sldMk cId="1093404837" sldId="263"/>
            <ac:spMk id="22" creationId="{07E3BE9B-D214-4D5F-BE85-8BBF8E5B4632}"/>
          </ac:spMkLst>
        </pc:spChg>
        <pc:spChg chg="del">
          <ac:chgData name="Ken Merrihew" userId="bcb7a1e886d99f07" providerId="LiveId" clId="{B9220E52-3699-452E-AF10-ACC28965288A}" dt="2017-12-28T16:41:30.770" v="806" actId="478"/>
          <ac:spMkLst>
            <pc:docMk/>
            <pc:sldMk cId="1093404837" sldId="263"/>
            <ac:spMk id="23" creationId="{37218D2B-0563-4BD0-8AD4-3446891EF6A5}"/>
          </ac:spMkLst>
        </pc:spChg>
        <pc:spChg chg="add mod ord">
          <ac:chgData name="Ken Merrihew" userId="bcb7a1e886d99f07" providerId="LiveId" clId="{B9220E52-3699-452E-AF10-ACC28965288A}" dt="2017-12-28T16:59:45.260" v="1772" actId="1036"/>
          <ac:spMkLst>
            <pc:docMk/>
            <pc:sldMk cId="1093404837" sldId="263"/>
            <ac:spMk id="24" creationId="{3943816D-8E5A-490B-8A6D-D8B8E22F32CC}"/>
          </ac:spMkLst>
        </pc:spChg>
        <pc:spChg chg="del">
          <ac:chgData name="Ken Merrihew" userId="bcb7a1e886d99f07" providerId="LiveId" clId="{B9220E52-3699-452E-AF10-ACC28965288A}" dt="2017-12-28T16:50:20.303" v="1177" actId="478"/>
          <ac:spMkLst>
            <pc:docMk/>
            <pc:sldMk cId="1093404837" sldId="263"/>
            <ac:spMk id="27" creationId="{E4B30DA2-64B9-4138-808B-6DB306A8F604}"/>
          </ac:spMkLst>
        </pc:spChg>
        <pc:spChg chg="del">
          <ac:chgData name="Ken Merrihew" userId="bcb7a1e886d99f07" providerId="LiveId" clId="{B9220E52-3699-452E-AF10-ACC28965288A}" dt="2017-12-28T16:50:22.116" v="1178" actId="478"/>
          <ac:spMkLst>
            <pc:docMk/>
            <pc:sldMk cId="1093404837" sldId="263"/>
            <ac:spMk id="28" creationId="{7ABA40B0-2624-407B-8416-AC54A8E91BDC}"/>
          </ac:spMkLst>
        </pc:spChg>
        <pc:spChg chg="del">
          <ac:chgData name="Ken Merrihew" userId="bcb7a1e886d99f07" providerId="LiveId" clId="{B9220E52-3699-452E-AF10-ACC28965288A}" dt="2017-12-28T16:50:26.523" v="1180" actId="478"/>
          <ac:spMkLst>
            <pc:docMk/>
            <pc:sldMk cId="1093404837" sldId="263"/>
            <ac:spMk id="29" creationId="{63B6767B-DC12-4909-B454-027C2CF6BF4E}"/>
          </ac:spMkLst>
        </pc:spChg>
        <pc:spChg chg="del">
          <ac:chgData name="Ken Merrihew" userId="bcb7a1e886d99f07" providerId="LiveId" clId="{B9220E52-3699-452E-AF10-ACC28965288A}" dt="2017-12-28T16:50:25.046" v="1179" actId="478"/>
          <ac:spMkLst>
            <pc:docMk/>
            <pc:sldMk cId="1093404837" sldId="263"/>
            <ac:spMk id="30" creationId="{408D471E-0BC4-45E3-9117-36B0C71B5FAA}"/>
          </ac:spMkLst>
        </pc:spChg>
        <pc:spChg chg="add mod">
          <ac:chgData name="Ken Merrihew" userId="bcb7a1e886d99f07" providerId="LiveId" clId="{B9220E52-3699-452E-AF10-ACC28965288A}" dt="2017-12-28T17:04:13.070" v="1902" actId="14100"/>
          <ac:spMkLst>
            <pc:docMk/>
            <pc:sldMk cId="1093404837" sldId="263"/>
            <ac:spMk id="31" creationId="{BBADA975-461A-4E69-97F2-505256232A7E}"/>
          </ac:spMkLst>
        </pc:spChg>
        <pc:spChg chg="add mod">
          <ac:chgData name="Ken Merrihew" userId="bcb7a1e886d99f07" providerId="LiveId" clId="{B9220E52-3699-452E-AF10-ACC28965288A}" dt="2017-12-28T17:04:40.143" v="1983" actId="14100"/>
          <ac:spMkLst>
            <pc:docMk/>
            <pc:sldMk cId="1093404837" sldId="263"/>
            <ac:spMk id="32" creationId="{789C1051-1310-49CC-8F8A-416E4CAD16ED}"/>
          </ac:spMkLst>
        </pc:spChg>
        <pc:spChg chg="add mod">
          <ac:chgData name="Ken Merrihew" userId="bcb7a1e886d99f07" providerId="LiveId" clId="{B9220E52-3699-452E-AF10-ACC28965288A}" dt="2017-12-28T17:07:20.636" v="2063" actId="14100"/>
          <ac:spMkLst>
            <pc:docMk/>
            <pc:sldMk cId="1093404837" sldId="263"/>
            <ac:spMk id="34" creationId="{40F1F59C-15F8-42A5-8A85-2C482E1545A7}"/>
          </ac:spMkLst>
        </pc:spChg>
        <pc:spChg chg="add mod">
          <ac:chgData name="Ken Merrihew" userId="bcb7a1e886d99f07" providerId="LiveId" clId="{B9220E52-3699-452E-AF10-ACC28965288A}" dt="2017-12-28T17:07:58.003" v="2133" actId="1037"/>
          <ac:spMkLst>
            <pc:docMk/>
            <pc:sldMk cId="1093404837" sldId="263"/>
            <ac:spMk id="35" creationId="{B203A928-B528-4216-A2B7-05EDBCAE28E3}"/>
          </ac:spMkLst>
        </pc:spChg>
        <pc:spChg chg="add mod">
          <ac:chgData name="Ken Merrihew" userId="bcb7a1e886d99f07" providerId="LiveId" clId="{B9220E52-3699-452E-AF10-ACC28965288A}" dt="2017-12-28T17:10:06.964" v="2376" actId="1036"/>
          <ac:spMkLst>
            <pc:docMk/>
            <pc:sldMk cId="1093404837" sldId="263"/>
            <ac:spMk id="36" creationId="{7AC42C8A-6DA7-4438-9E6D-E2A7B470ED4B}"/>
          </ac:spMkLst>
        </pc:spChg>
        <pc:cxnChg chg="add mod">
          <ac:chgData name="Ken Merrihew" userId="bcb7a1e886d99f07" providerId="LiveId" clId="{B9220E52-3699-452E-AF10-ACC28965288A}" dt="2018-01-01T17:17:10.275" v="4304" actId="20577"/>
          <ac:cxnSpMkLst>
            <pc:docMk/>
            <pc:sldMk cId="1093404837" sldId="263"/>
            <ac:cxnSpMk id="7" creationId="{A793F1E8-6F68-4C7C-B908-42C87DF503BE}"/>
          </ac:cxnSpMkLst>
        </pc:cxnChg>
        <pc:cxnChg chg="add mod">
          <ac:chgData name="Ken Merrihew" userId="bcb7a1e886d99f07" providerId="LiveId" clId="{B9220E52-3699-452E-AF10-ACC28965288A}" dt="2017-12-28T17:12:33.803" v="2387" actId="14100"/>
          <ac:cxnSpMkLst>
            <pc:docMk/>
            <pc:sldMk cId="1093404837" sldId="263"/>
            <ac:cxnSpMk id="11" creationId="{743B769D-D09F-4920-A71F-6BA1FBD0EB42}"/>
          </ac:cxnSpMkLst>
        </pc:cxnChg>
        <pc:cxnChg chg="add del mod">
          <ac:chgData name="Ken Merrihew" userId="bcb7a1e886d99f07" providerId="LiveId" clId="{B9220E52-3699-452E-AF10-ACC28965288A}" dt="2017-12-28T16:44:22.634" v="928" actId="478"/>
          <ac:cxnSpMkLst>
            <pc:docMk/>
            <pc:sldMk cId="1093404837" sldId="263"/>
            <ac:cxnSpMk id="17" creationId="{D6B4EE80-7625-4533-9765-94BD3E54609B}"/>
          </ac:cxnSpMkLst>
        </pc:cxnChg>
        <pc:cxnChg chg="del mod">
          <ac:chgData name="Ken Merrihew" userId="bcb7a1e886d99f07" providerId="LiveId" clId="{B9220E52-3699-452E-AF10-ACC28965288A}" dt="2017-12-28T16:50:36.637" v="1182" actId="478"/>
          <ac:cxnSpMkLst>
            <pc:docMk/>
            <pc:sldMk cId="1093404837" sldId="263"/>
            <ac:cxnSpMk id="25" creationId="{3B684AB4-1650-4368-8646-9D5341E030B3}"/>
          </ac:cxnSpMkLst>
        </pc:cxnChg>
        <pc:cxnChg chg="add mod">
          <ac:chgData name="Ken Merrihew" userId="bcb7a1e886d99f07" providerId="LiveId" clId="{B9220E52-3699-452E-AF10-ACC28965288A}" dt="2017-12-28T17:05:53.820" v="1990" actId="14100"/>
          <ac:cxnSpMkLst>
            <pc:docMk/>
            <pc:sldMk cId="1093404837" sldId="263"/>
            <ac:cxnSpMk id="33" creationId="{BD2EA43C-8805-4BD4-AA7A-9F5FF8DD67C5}"/>
          </ac:cxnSpMkLst>
        </pc:cxnChg>
        <pc:cxnChg chg="add mod">
          <ac:chgData name="Ken Merrihew" userId="bcb7a1e886d99f07" providerId="LiveId" clId="{B9220E52-3699-452E-AF10-ACC28965288A}" dt="2017-12-28T17:10:13.030" v="2377" actId="14100"/>
          <ac:cxnSpMkLst>
            <pc:docMk/>
            <pc:sldMk cId="1093404837" sldId="263"/>
            <ac:cxnSpMk id="37" creationId="{E444BE15-D44B-460F-A36B-5AF538E3D295}"/>
          </ac:cxnSpMkLst>
        </pc:cxnChg>
      </pc:sldChg>
      <pc:sldChg chg="addSp delSp modSp add delAnim modAnim">
        <pc:chgData name="Ken Merrihew" userId="bcb7a1e886d99f07" providerId="LiveId" clId="{B9220E52-3699-452E-AF10-ACC28965288A}" dt="2017-12-29T18:24:14.909" v="3235"/>
        <pc:sldMkLst>
          <pc:docMk/>
          <pc:sldMk cId="3385478386" sldId="264"/>
        </pc:sldMkLst>
        <pc:spChg chg="add">
          <ac:chgData name="Ken Merrihew" userId="bcb7a1e886d99f07" providerId="LiveId" clId="{B9220E52-3699-452E-AF10-ACC28965288A}" dt="2017-12-28T17:40:26.608" v="2406"/>
          <ac:spMkLst>
            <pc:docMk/>
            <pc:sldMk cId="3385478386" sldId="264"/>
            <ac:spMk id="6" creationId="{B3C350FC-B95C-40F2-9B97-F293BEFD738E}"/>
          </ac:spMkLst>
        </pc:spChg>
        <pc:spChg chg="add mod">
          <ac:chgData name="Ken Merrihew" userId="bcb7a1e886d99f07" providerId="LiveId" clId="{B9220E52-3699-452E-AF10-ACC28965288A}" dt="2017-12-28T17:52:19.183" v="2453" actId="20577"/>
          <ac:spMkLst>
            <pc:docMk/>
            <pc:sldMk cId="3385478386" sldId="264"/>
            <ac:spMk id="7" creationId="{1D2C3B16-AC97-47D8-8A95-2397117F8D03}"/>
          </ac:spMkLst>
        </pc:spChg>
        <pc:spChg chg="add">
          <ac:chgData name="Ken Merrihew" userId="bcb7a1e886d99f07" providerId="LiveId" clId="{B9220E52-3699-452E-AF10-ACC28965288A}" dt="2017-12-28T17:40:26.608" v="2406"/>
          <ac:spMkLst>
            <pc:docMk/>
            <pc:sldMk cId="3385478386" sldId="264"/>
            <ac:spMk id="8" creationId="{8C237D72-66D9-4C6C-9C75-232DFA866C7C}"/>
          </ac:spMkLst>
        </pc:spChg>
        <pc:spChg chg="del">
          <ac:chgData name="Ken Merrihew" userId="bcb7a1e886d99f07" providerId="LiveId" clId="{B9220E52-3699-452E-AF10-ACC28965288A}" dt="2017-12-28T17:40:25.084" v="2405" actId="478"/>
          <ac:spMkLst>
            <pc:docMk/>
            <pc:sldMk cId="3385478386" sldId="264"/>
            <ac:spMk id="14" creationId="{DA9C046A-6120-4DB4-B8C1-BA5B9BCD5FA3}"/>
          </ac:spMkLst>
        </pc:spChg>
        <pc:spChg chg="del">
          <ac:chgData name="Ken Merrihew" userId="bcb7a1e886d99f07" providerId="LiveId" clId="{B9220E52-3699-452E-AF10-ACC28965288A}" dt="2017-12-28T17:40:25.084" v="2405" actId="478"/>
          <ac:spMkLst>
            <pc:docMk/>
            <pc:sldMk cId="3385478386" sldId="264"/>
            <ac:spMk id="15" creationId="{B65AA580-5FD8-44E3-8C6B-E68E9CBA0B35}"/>
          </ac:spMkLst>
        </pc:spChg>
        <pc:spChg chg="del">
          <ac:chgData name="Ken Merrihew" userId="bcb7a1e886d99f07" providerId="LiveId" clId="{B9220E52-3699-452E-AF10-ACC28965288A}" dt="2017-12-28T17:40:25.084" v="2405" actId="478"/>
          <ac:spMkLst>
            <pc:docMk/>
            <pc:sldMk cId="3385478386" sldId="264"/>
            <ac:spMk id="16" creationId="{8400926B-5303-467C-B414-F1D5A5594926}"/>
          </ac:spMkLst>
        </pc:spChg>
      </pc:sldChg>
      <pc:sldChg chg="addSp delSp modSp add addAnim delAnim modAnim">
        <pc:chgData name="Ken Merrihew" userId="bcb7a1e886d99f07" providerId="LiveId" clId="{B9220E52-3699-452E-AF10-ACC28965288A}" dt="2017-12-28T17:54:12.523" v="2463"/>
        <pc:sldMkLst>
          <pc:docMk/>
          <pc:sldMk cId="1745324972" sldId="265"/>
        </pc:sldMkLst>
        <pc:spChg chg="add del">
          <ac:chgData name="Ken Merrihew" userId="bcb7a1e886d99f07" providerId="LiveId" clId="{B9220E52-3699-452E-AF10-ACC28965288A}" dt="2017-12-28T17:41:46.906" v="2411"/>
          <ac:spMkLst>
            <pc:docMk/>
            <pc:sldMk cId="1745324972" sldId="265"/>
            <ac:spMk id="6" creationId="{41949E9C-5CB4-487A-BDD0-FD1E14D31DB3}"/>
          </ac:spMkLst>
        </pc:spChg>
        <pc:spChg chg="add del mod">
          <ac:chgData name="Ken Merrihew" userId="bcb7a1e886d99f07" providerId="LiveId" clId="{B9220E52-3699-452E-AF10-ACC28965288A}" dt="2017-12-28T17:50:33.764" v="2450" actId="20577"/>
          <ac:spMkLst>
            <pc:docMk/>
            <pc:sldMk cId="1745324972" sldId="265"/>
            <ac:spMk id="14" creationId="{DA9C046A-6120-4DB4-B8C1-BA5B9BCD5FA3}"/>
          </ac:spMkLst>
        </pc:spChg>
        <pc:spChg chg="mod">
          <ac:chgData name="Ken Merrihew" userId="bcb7a1e886d99f07" providerId="LiveId" clId="{B9220E52-3699-452E-AF10-ACC28965288A}" dt="2017-12-28T17:52:37.448" v="2459" actId="20577"/>
          <ac:spMkLst>
            <pc:docMk/>
            <pc:sldMk cId="1745324972" sldId="265"/>
            <ac:spMk id="16" creationId="{8400926B-5303-467C-B414-F1D5A5594926}"/>
          </ac:spMkLst>
        </pc:spChg>
      </pc:sldChg>
      <pc:sldChg chg="modSp add modAnim">
        <pc:chgData name="Ken Merrihew" userId="bcb7a1e886d99f07" providerId="LiveId" clId="{B9220E52-3699-452E-AF10-ACC28965288A}" dt="2017-12-28T17:54:16.091" v="2464"/>
        <pc:sldMkLst>
          <pc:docMk/>
          <pc:sldMk cId="2025699773" sldId="266"/>
        </pc:sldMkLst>
        <pc:spChg chg="mod">
          <ac:chgData name="Ken Merrihew" userId="bcb7a1e886d99f07" providerId="LiveId" clId="{B9220E52-3699-452E-AF10-ACC28965288A}" dt="2017-12-28T17:49:07.247" v="2430" actId="179"/>
          <ac:spMkLst>
            <pc:docMk/>
            <pc:sldMk cId="2025699773" sldId="266"/>
            <ac:spMk id="14" creationId="{DA9C046A-6120-4DB4-B8C1-BA5B9BCD5FA3}"/>
          </ac:spMkLst>
        </pc:spChg>
        <pc:spChg chg="mod">
          <ac:chgData name="Ken Merrihew" userId="bcb7a1e886d99f07" providerId="LiveId" clId="{B9220E52-3699-452E-AF10-ACC28965288A}" dt="2017-12-28T17:52:26.421" v="2456" actId="20577"/>
          <ac:spMkLst>
            <pc:docMk/>
            <pc:sldMk cId="2025699773" sldId="266"/>
            <ac:spMk id="16" creationId="{8400926B-5303-467C-B414-F1D5A5594926}"/>
          </ac:spMkLst>
        </pc:spChg>
      </pc:sldChg>
      <pc:sldChg chg="delSp modSp add delAnim modAnim">
        <pc:chgData name="Ken Merrihew" userId="bcb7a1e886d99f07" providerId="LiveId" clId="{B9220E52-3699-452E-AF10-ACC28965288A}" dt="2017-12-29T14:46:58.131" v="2479"/>
        <pc:sldMkLst>
          <pc:docMk/>
          <pc:sldMk cId="3124438225" sldId="267"/>
        </pc:sldMkLst>
        <pc:spChg chg="mod">
          <ac:chgData name="Ken Merrihew" userId="bcb7a1e886d99f07" providerId="LiveId" clId="{B9220E52-3699-452E-AF10-ACC28965288A}" dt="2017-12-29T14:46:48.901" v="2477"/>
          <ac:spMkLst>
            <pc:docMk/>
            <pc:sldMk cId="3124438225" sldId="267"/>
            <ac:spMk id="6" creationId="{B3C350FC-B95C-40F2-9B97-F293BEFD738E}"/>
          </ac:spMkLst>
        </pc:spChg>
        <pc:spChg chg="del">
          <ac:chgData name="Ken Merrihew" userId="bcb7a1e886d99f07" providerId="LiveId" clId="{B9220E52-3699-452E-AF10-ACC28965288A}" dt="2017-12-29T14:46:34.667" v="2471" actId="478"/>
          <ac:spMkLst>
            <pc:docMk/>
            <pc:sldMk cId="3124438225" sldId="267"/>
            <ac:spMk id="7" creationId="{1D2C3B16-AC97-47D8-8A95-2397117F8D03}"/>
          </ac:spMkLst>
        </pc:spChg>
        <pc:spChg chg="del">
          <ac:chgData name="Ken Merrihew" userId="bcb7a1e886d99f07" providerId="LiveId" clId="{B9220E52-3699-452E-AF10-ACC28965288A}" dt="2017-12-29T14:46:33.856" v="2470" actId="478"/>
          <ac:spMkLst>
            <pc:docMk/>
            <pc:sldMk cId="3124438225" sldId="267"/>
            <ac:spMk id="8" creationId="{8C237D72-66D9-4C6C-9C75-232DFA866C7C}"/>
          </ac:spMkLst>
        </pc:spChg>
      </pc:sldChg>
      <pc:sldChg chg="delSp add ord delAnim">
        <pc:chgData name="Ken Merrihew" userId="bcb7a1e886d99f07" providerId="LiveId" clId="{B9220E52-3699-452E-AF10-ACC28965288A}" dt="2017-12-29T14:47:13.389" v="2481"/>
        <pc:sldMkLst>
          <pc:docMk/>
          <pc:sldMk cId="3714961330" sldId="268"/>
        </pc:sldMkLst>
        <pc:spChg chg="del">
          <ac:chgData name="Ken Merrihew" userId="bcb7a1e886d99f07" providerId="LiveId" clId="{B9220E52-3699-452E-AF10-ACC28965288A}" dt="2017-12-29T14:46:31.452" v="2469" actId="478"/>
          <ac:spMkLst>
            <pc:docMk/>
            <pc:sldMk cId="3714961330" sldId="268"/>
            <ac:spMk id="6" creationId="{B3C350FC-B95C-40F2-9B97-F293BEFD738E}"/>
          </ac:spMkLst>
        </pc:spChg>
        <pc:spChg chg="del">
          <ac:chgData name="Ken Merrihew" userId="bcb7a1e886d99f07" providerId="LiveId" clId="{B9220E52-3699-452E-AF10-ACC28965288A}" dt="2017-12-29T14:46:30.528" v="2468" actId="478"/>
          <ac:spMkLst>
            <pc:docMk/>
            <pc:sldMk cId="3714961330" sldId="268"/>
            <ac:spMk id="7" creationId="{1D2C3B16-AC97-47D8-8A95-2397117F8D03}"/>
          </ac:spMkLst>
        </pc:spChg>
        <pc:spChg chg="del">
          <ac:chgData name="Ken Merrihew" userId="bcb7a1e886d99f07" providerId="LiveId" clId="{B9220E52-3699-452E-AF10-ACC28965288A}" dt="2017-12-29T14:46:29.720" v="2467" actId="478"/>
          <ac:spMkLst>
            <pc:docMk/>
            <pc:sldMk cId="3714961330" sldId="268"/>
            <ac:spMk id="8" creationId="{8C237D72-66D9-4C6C-9C75-232DFA866C7C}"/>
          </ac:spMkLst>
        </pc:spChg>
      </pc:sldChg>
      <pc:sldChg chg="add">
        <pc:chgData name="Ken Merrihew" userId="bcb7a1e886d99f07" providerId="LiveId" clId="{B9220E52-3699-452E-AF10-ACC28965288A}" dt="2017-12-29T14:47:11.197" v="2480"/>
        <pc:sldMkLst>
          <pc:docMk/>
          <pc:sldMk cId="1834028020" sldId="269"/>
        </pc:sldMkLst>
      </pc:sldChg>
      <pc:sldChg chg="modSp add modAnim">
        <pc:chgData name="Ken Merrihew" userId="bcb7a1e886d99f07" providerId="LiveId" clId="{B9220E52-3699-452E-AF10-ACC28965288A}" dt="2017-12-29T14:57:08.036" v="2492"/>
        <pc:sldMkLst>
          <pc:docMk/>
          <pc:sldMk cId="3276170425" sldId="270"/>
        </pc:sldMkLst>
        <pc:spChg chg="mod">
          <ac:chgData name="Ken Merrihew" userId="bcb7a1e886d99f07" providerId="LiveId" clId="{B9220E52-3699-452E-AF10-ACC28965288A}" dt="2017-12-29T14:57:08.036" v="2492"/>
          <ac:spMkLst>
            <pc:docMk/>
            <pc:sldMk cId="3276170425" sldId="270"/>
            <ac:spMk id="6" creationId="{B3C350FC-B95C-40F2-9B97-F293BEFD738E}"/>
          </ac:spMkLst>
        </pc:spChg>
      </pc:sldChg>
      <pc:sldChg chg="add del">
        <pc:chgData name="Ken Merrihew" userId="bcb7a1e886d99f07" providerId="LiveId" clId="{B9220E52-3699-452E-AF10-ACC28965288A}" dt="2017-12-29T15:14:40.018" v="2518" actId="2696"/>
        <pc:sldMkLst>
          <pc:docMk/>
          <pc:sldMk cId="826292997" sldId="271"/>
        </pc:sldMkLst>
      </pc:sldChg>
      <pc:sldChg chg="modSp add modAnim">
        <pc:chgData name="Ken Merrihew" userId="bcb7a1e886d99f07" providerId="LiveId" clId="{B9220E52-3699-452E-AF10-ACC28965288A}" dt="2017-12-29T14:58:08.828" v="2502"/>
        <pc:sldMkLst>
          <pc:docMk/>
          <pc:sldMk cId="1646558107" sldId="272"/>
        </pc:sldMkLst>
        <pc:spChg chg="mod">
          <ac:chgData name="Ken Merrihew" userId="bcb7a1e886d99f07" providerId="LiveId" clId="{B9220E52-3699-452E-AF10-ACC28965288A}" dt="2017-12-29T14:58:08.828" v="2502"/>
          <ac:spMkLst>
            <pc:docMk/>
            <pc:sldMk cId="1646558107" sldId="272"/>
            <ac:spMk id="6" creationId="{B3C350FC-B95C-40F2-9B97-F293BEFD738E}"/>
          </ac:spMkLst>
        </pc:spChg>
      </pc:sldChg>
      <pc:sldChg chg="modSp add">
        <pc:chgData name="Ken Merrihew" userId="bcb7a1e886d99f07" providerId="LiveId" clId="{B9220E52-3699-452E-AF10-ACC28965288A}" dt="2017-12-29T14:58:30.979" v="2505" actId="20577"/>
        <pc:sldMkLst>
          <pc:docMk/>
          <pc:sldMk cId="1507252695" sldId="273"/>
        </pc:sldMkLst>
        <pc:spChg chg="mod">
          <ac:chgData name="Ken Merrihew" userId="bcb7a1e886d99f07" providerId="LiveId" clId="{B9220E52-3699-452E-AF10-ACC28965288A}" dt="2017-12-29T14:58:30.979" v="2505" actId="20577"/>
          <ac:spMkLst>
            <pc:docMk/>
            <pc:sldMk cId="1507252695" sldId="273"/>
            <ac:spMk id="6" creationId="{B3C350FC-B95C-40F2-9B97-F293BEFD738E}"/>
          </ac:spMkLst>
        </pc:spChg>
      </pc:sldChg>
      <pc:sldChg chg="modSp add modAnim">
        <pc:chgData name="Ken Merrihew" userId="bcb7a1e886d99f07" providerId="LiveId" clId="{B9220E52-3699-452E-AF10-ACC28965288A}" dt="2017-12-29T15:14:50.651" v="2520"/>
        <pc:sldMkLst>
          <pc:docMk/>
          <pc:sldMk cId="2162187185" sldId="274"/>
        </pc:sldMkLst>
        <pc:spChg chg="mod">
          <ac:chgData name="Ken Merrihew" userId="bcb7a1e886d99f07" providerId="LiveId" clId="{B9220E52-3699-452E-AF10-ACC28965288A}" dt="2017-12-29T15:13:53.701" v="2515"/>
          <ac:spMkLst>
            <pc:docMk/>
            <pc:sldMk cId="2162187185" sldId="274"/>
            <ac:spMk id="6" creationId="{B3C350FC-B95C-40F2-9B97-F293BEFD738E}"/>
          </ac:spMkLst>
        </pc:spChg>
      </pc:sldChg>
      <pc:sldChg chg="add">
        <pc:chgData name="Ken Merrihew" userId="bcb7a1e886d99f07" providerId="LiveId" clId="{B9220E52-3699-452E-AF10-ACC28965288A}" dt="2017-12-29T15:06:24.265" v="2506"/>
        <pc:sldMkLst>
          <pc:docMk/>
          <pc:sldMk cId="2380707172" sldId="275"/>
        </pc:sldMkLst>
      </pc:sldChg>
      <pc:sldChg chg="modSp add">
        <pc:chgData name="Ken Merrihew" userId="bcb7a1e886d99f07" providerId="LiveId" clId="{B9220E52-3699-452E-AF10-ACC28965288A}" dt="2017-12-29T15:14:04.952" v="2517"/>
        <pc:sldMkLst>
          <pc:docMk/>
          <pc:sldMk cId="2106735452" sldId="276"/>
        </pc:sldMkLst>
        <pc:spChg chg="mod">
          <ac:chgData name="Ken Merrihew" userId="bcb7a1e886d99f07" providerId="LiveId" clId="{B9220E52-3699-452E-AF10-ACC28965288A}" dt="2017-12-29T15:14:04.952" v="2517"/>
          <ac:spMkLst>
            <pc:docMk/>
            <pc:sldMk cId="2106735452" sldId="276"/>
            <ac:spMk id="6" creationId="{B3C350FC-B95C-40F2-9B97-F293BEFD738E}"/>
          </ac:spMkLst>
        </pc:spChg>
      </pc:sldChg>
      <pc:sldChg chg="modSp add modAnim">
        <pc:chgData name="Ken Merrihew" userId="bcb7a1e886d99f07" providerId="LiveId" clId="{B9220E52-3699-452E-AF10-ACC28965288A}" dt="2017-12-29T15:15:20.883" v="2528"/>
        <pc:sldMkLst>
          <pc:docMk/>
          <pc:sldMk cId="1588072851" sldId="277"/>
        </pc:sldMkLst>
        <pc:spChg chg="mod">
          <ac:chgData name="Ken Merrihew" userId="bcb7a1e886d99f07" providerId="LiveId" clId="{B9220E52-3699-452E-AF10-ACC28965288A}" dt="2017-12-29T15:15:13.992" v="2526"/>
          <ac:spMkLst>
            <pc:docMk/>
            <pc:sldMk cId="1588072851" sldId="277"/>
            <ac:spMk id="6" creationId="{B3C350FC-B95C-40F2-9B97-F293BEFD738E}"/>
          </ac:spMkLst>
        </pc:spChg>
      </pc:sldChg>
      <pc:sldChg chg="modSp add del">
        <pc:chgData name="Ken Merrihew" userId="bcb7a1e886d99f07" providerId="LiveId" clId="{B9220E52-3699-452E-AF10-ACC28965288A}" dt="2017-12-30T21:02:23.392" v="4050" actId="2696"/>
        <pc:sldMkLst>
          <pc:docMk/>
          <pc:sldMk cId="3546659039" sldId="278"/>
        </pc:sldMkLst>
        <pc:spChg chg="mod">
          <ac:chgData name="Ken Merrihew" userId="bcb7a1e886d99f07" providerId="LiveId" clId="{B9220E52-3699-452E-AF10-ACC28965288A}" dt="2017-12-29T15:16:39.513" v="2538" actId="2696"/>
          <ac:spMkLst>
            <pc:docMk/>
            <pc:sldMk cId="3546659039" sldId="278"/>
            <ac:spMk id="6" creationId="{B3C350FC-B95C-40F2-9B97-F293BEFD738E}"/>
          </ac:spMkLst>
        </pc:spChg>
      </pc:sldChg>
      <pc:sldChg chg="modSp add del modAnim">
        <pc:chgData name="Ken Merrihew" userId="bcb7a1e886d99f07" providerId="LiveId" clId="{B9220E52-3699-452E-AF10-ACC28965288A}" dt="2017-12-30T21:02:26.297" v="4051" actId="2696"/>
        <pc:sldMkLst>
          <pc:docMk/>
          <pc:sldMk cId="1091993559" sldId="279"/>
        </pc:sldMkLst>
        <pc:spChg chg="mod">
          <ac:chgData name="Ken Merrihew" userId="bcb7a1e886d99f07" providerId="LiveId" clId="{B9220E52-3699-452E-AF10-ACC28965288A}" dt="2017-12-29T15:17:05.193" v="2544" actId="20577"/>
          <ac:spMkLst>
            <pc:docMk/>
            <pc:sldMk cId="1091993559" sldId="279"/>
            <ac:spMk id="6" creationId="{B3C350FC-B95C-40F2-9B97-F293BEFD738E}"/>
          </ac:spMkLst>
        </pc:spChg>
      </pc:sldChg>
      <pc:sldChg chg="add del">
        <pc:chgData name="Ken Merrihew" userId="bcb7a1e886d99f07" providerId="LiveId" clId="{B9220E52-3699-452E-AF10-ACC28965288A}" dt="2017-12-29T15:25:42.896" v="2547"/>
        <pc:sldMkLst>
          <pc:docMk/>
          <pc:sldMk cId="2130041756" sldId="280"/>
        </pc:sldMkLst>
      </pc:sldChg>
      <pc:sldChg chg="addSp delSp modSp add del delAnim modAnim">
        <pc:chgData name="Ken Merrihew" userId="bcb7a1e886d99f07" providerId="LiveId" clId="{B9220E52-3699-452E-AF10-ACC28965288A}" dt="2017-12-29T16:08:22.530" v="3060" actId="2696"/>
        <pc:sldMkLst>
          <pc:docMk/>
          <pc:sldMk cId="4018692171" sldId="280"/>
        </pc:sldMkLst>
        <pc:spChg chg="del">
          <ac:chgData name="Ken Merrihew" userId="bcb7a1e886d99f07" providerId="LiveId" clId="{B9220E52-3699-452E-AF10-ACC28965288A}" dt="2017-12-29T15:40:12.803" v="2555" actId="478"/>
          <ac:spMkLst>
            <pc:docMk/>
            <pc:sldMk cId="4018692171" sldId="280"/>
            <ac:spMk id="3" creationId="{D6396E4A-406A-4EE7-B523-894AD66D52DF}"/>
          </ac:spMkLst>
        </pc:spChg>
        <pc:spChg chg="del">
          <ac:chgData name="Ken Merrihew" userId="bcb7a1e886d99f07" providerId="LiveId" clId="{B9220E52-3699-452E-AF10-ACC28965288A}" dt="2017-12-29T15:40:12.803" v="2555" actId="478"/>
          <ac:spMkLst>
            <pc:docMk/>
            <pc:sldMk cId="4018692171" sldId="280"/>
            <ac:spMk id="5" creationId="{F449AABD-1122-486D-BE5E-4FAAF9D37EC3}"/>
          </ac:spMkLst>
        </pc:spChg>
        <pc:spChg chg="del">
          <ac:chgData name="Ken Merrihew" userId="bcb7a1e886d99f07" providerId="LiveId" clId="{B9220E52-3699-452E-AF10-ACC28965288A}" dt="2017-12-29T15:40:12.803" v="2555" actId="478"/>
          <ac:spMkLst>
            <pc:docMk/>
            <pc:sldMk cId="4018692171" sldId="280"/>
            <ac:spMk id="15" creationId="{10476287-F368-4EAA-8087-4D72F10A71A1}"/>
          </ac:spMkLst>
        </pc:spChg>
        <pc:spChg chg="del">
          <ac:chgData name="Ken Merrihew" userId="bcb7a1e886d99f07" providerId="LiveId" clId="{B9220E52-3699-452E-AF10-ACC28965288A}" dt="2017-12-29T15:40:12.803" v="2555" actId="478"/>
          <ac:spMkLst>
            <pc:docMk/>
            <pc:sldMk cId="4018692171" sldId="280"/>
            <ac:spMk id="16" creationId="{A7BB7853-0AA5-4CD3-8C43-CBE28212BC23}"/>
          </ac:spMkLst>
        </pc:spChg>
        <pc:spChg chg="del">
          <ac:chgData name="Ken Merrihew" userId="bcb7a1e886d99f07" providerId="LiveId" clId="{B9220E52-3699-452E-AF10-ACC28965288A}" dt="2017-12-29T15:40:12.803" v="2555" actId="478"/>
          <ac:spMkLst>
            <pc:docMk/>
            <pc:sldMk cId="4018692171" sldId="280"/>
            <ac:spMk id="19" creationId="{4DFAB32E-F0A3-44AC-B8DA-53EEB9DD2FC5}"/>
          </ac:spMkLst>
        </pc:spChg>
        <pc:spChg chg="del">
          <ac:chgData name="Ken Merrihew" userId="bcb7a1e886d99f07" providerId="LiveId" clId="{B9220E52-3699-452E-AF10-ACC28965288A}" dt="2017-12-29T15:40:12.803" v="2555" actId="478"/>
          <ac:spMkLst>
            <pc:docMk/>
            <pc:sldMk cId="4018692171" sldId="280"/>
            <ac:spMk id="22" creationId="{07E3BE9B-D214-4D5F-BE85-8BBF8E5B4632}"/>
          </ac:spMkLst>
        </pc:spChg>
        <pc:spChg chg="del">
          <ac:chgData name="Ken Merrihew" userId="bcb7a1e886d99f07" providerId="LiveId" clId="{B9220E52-3699-452E-AF10-ACC28965288A}" dt="2017-12-29T15:40:12.803" v="2555" actId="478"/>
          <ac:spMkLst>
            <pc:docMk/>
            <pc:sldMk cId="4018692171" sldId="280"/>
            <ac:spMk id="24" creationId="{3943816D-8E5A-490B-8A6D-D8B8E22F32CC}"/>
          </ac:spMkLst>
        </pc:spChg>
        <pc:spChg chg="mod">
          <ac:chgData name="Ken Merrihew" userId="bcb7a1e886d99f07" providerId="LiveId" clId="{B9220E52-3699-452E-AF10-ACC28965288A}" dt="2017-12-29T15:41:58.242" v="2561" actId="1076"/>
          <ac:spMkLst>
            <pc:docMk/>
            <pc:sldMk cId="4018692171" sldId="280"/>
            <ac:spMk id="30" creationId="{B016DE9F-55DB-4501-B60F-9AA93D399BFD}"/>
          </ac:spMkLst>
        </pc:spChg>
        <pc:spChg chg="del">
          <ac:chgData name="Ken Merrihew" userId="bcb7a1e886d99f07" providerId="LiveId" clId="{B9220E52-3699-452E-AF10-ACC28965288A}" dt="2017-12-29T15:40:12.803" v="2555" actId="478"/>
          <ac:spMkLst>
            <pc:docMk/>
            <pc:sldMk cId="4018692171" sldId="280"/>
            <ac:spMk id="31" creationId="{BBADA975-461A-4E69-97F2-505256232A7E}"/>
          </ac:spMkLst>
        </pc:spChg>
        <pc:spChg chg="del">
          <ac:chgData name="Ken Merrihew" userId="bcb7a1e886d99f07" providerId="LiveId" clId="{B9220E52-3699-452E-AF10-ACC28965288A}" dt="2017-12-29T15:40:12.803" v="2555" actId="478"/>
          <ac:spMkLst>
            <pc:docMk/>
            <pc:sldMk cId="4018692171" sldId="280"/>
            <ac:spMk id="32" creationId="{789C1051-1310-49CC-8F8A-416E4CAD16ED}"/>
          </ac:spMkLst>
        </pc:spChg>
        <pc:spChg chg="del">
          <ac:chgData name="Ken Merrihew" userId="bcb7a1e886d99f07" providerId="LiveId" clId="{B9220E52-3699-452E-AF10-ACC28965288A}" dt="2017-12-29T15:40:12.803" v="2555" actId="478"/>
          <ac:spMkLst>
            <pc:docMk/>
            <pc:sldMk cId="4018692171" sldId="280"/>
            <ac:spMk id="34" creationId="{40F1F59C-15F8-42A5-8A85-2C482E1545A7}"/>
          </ac:spMkLst>
        </pc:spChg>
        <pc:spChg chg="del">
          <ac:chgData name="Ken Merrihew" userId="bcb7a1e886d99f07" providerId="LiveId" clId="{B9220E52-3699-452E-AF10-ACC28965288A}" dt="2017-12-29T15:40:12.803" v="2555" actId="478"/>
          <ac:spMkLst>
            <pc:docMk/>
            <pc:sldMk cId="4018692171" sldId="280"/>
            <ac:spMk id="35" creationId="{B203A928-B528-4216-A2B7-05EDBCAE28E3}"/>
          </ac:spMkLst>
        </pc:spChg>
        <pc:spChg chg="del">
          <ac:chgData name="Ken Merrihew" userId="bcb7a1e886d99f07" providerId="LiveId" clId="{B9220E52-3699-452E-AF10-ACC28965288A}" dt="2017-12-29T15:40:12.803" v="2555" actId="478"/>
          <ac:spMkLst>
            <pc:docMk/>
            <pc:sldMk cId="4018692171" sldId="280"/>
            <ac:spMk id="36" creationId="{7AC42C8A-6DA7-4438-9E6D-E2A7B470ED4B}"/>
          </ac:spMkLst>
        </pc:spChg>
        <pc:spChg chg="add mod">
          <ac:chgData name="Ken Merrihew" userId="bcb7a1e886d99f07" providerId="LiveId" clId="{B9220E52-3699-452E-AF10-ACC28965288A}" dt="2017-12-29T15:52:36.086" v="2628" actId="1036"/>
          <ac:spMkLst>
            <pc:docMk/>
            <pc:sldMk cId="4018692171" sldId="280"/>
            <ac:spMk id="200" creationId="{EFDC058E-DE46-4462-88F3-1EF5E5E61D83}"/>
          </ac:spMkLst>
        </pc:spChg>
        <pc:spChg chg="add mod">
          <ac:chgData name="Ken Merrihew" userId="bcb7a1e886d99f07" providerId="LiveId" clId="{B9220E52-3699-452E-AF10-ACC28965288A}" dt="2017-12-29T15:52:36.086" v="2628" actId="1036"/>
          <ac:spMkLst>
            <pc:docMk/>
            <pc:sldMk cId="4018692171" sldId="280"/>
            <ac:spMk id="201" creationId="{909F5029-B981-47CD-B807-AB29B701F6F5}"/>
          </ac:spMkLst>
        </pc:spChg>
        <pc:grpChg chg="add mod">
          <ac:chgData name="Ken Merrihew" userId="bcb7a1e886d99f07" providerId="LiveId" clId="{B9220E52-3699-452E-AF10-ACC28965288A}" dt="2017-12-29T15:52:36.086" v="2628" actId="1036"/>
          <ac:grpSpMkLst>
            <pc:docMk/>
            <pc:sldMk cId="4018692171" sldId="280"/>
            <ac:grpSpMk id="20" creationId="{0CF940B7-C770-4FAA-8A99-329DD9F44880}"/>
          </ac:grpSpMkLst>
        </pc:grpChg>
        <pc:grpChg chg="add mod">
          <ac:chgData name="Ken Merrihew" userId="bcb7a1e886d99f07" providerId="LiveId" clId="{B9220E52-3699-452E-AF10-ACC28965288A}" dt="2017-12-29T15:52:36.086" v="2628" actId="1036"/>
          <ac:grpSpMkLst>
            <pc:docMk/>
            <pc:sldMk cId="4018692171" sldId="280"/>
            <ac:grpSpMk id="25" creationId="{59083F82-A6CC-439C-A6B3-9B970EBF5C84}"/>
          </ac:grpSpMkLst>
        </pc:grpChg>
        <pc:grpChg chg="add mod">
          <ac:chgData name="Ken Merrihew" userId="bcb7a1e886d99f07" providerId="LiveId" clId="{B9220E52-3699-452E-AF10-ACC28965288A}" dt="2017-12-29T15:52:36.086" v="2628" actId="1036"/>
          <ac:grpSpMkLst>
            <pc:docMk/>
            <pc:sldMk cId="4018692171" sldId="280"/>
            <ac:grpSpMk id="28" creationId="{3FC5A7AD-D7AC-4EB4-A1ED-6FE3B8E3487B}"/>
          </ac:grpSpMkLst>
        </pc:grpChg>
        <pc:grpChg chg="add mod">
          <ac:chgData name="Ken Merrihew" userId="bcb7a1e886d99f07" providerId="LiveId" clId="{B9220E52-3699-452E-AF10-ACC28965288A}" dt="2017-12-29T15:52:36.086" v="2628" actId="1036"/>
          <ac:grpSpMkLst>
            <pc:docMk/>
            <pc:sldMk cId="4018692171" sldId="280"/>
            <ac:grpSpMk id="38" creationId="{6430B649-D451-4A54-AC8B-783EFD738033}"/>
          </ac:grpSpMkLst>
        </pc:grpChg>
        <pc:grpChg chg="add mod">
          <ac:chgData name="Ken Merrihew" userId="bcb7a1e886d99f07" providerId="LiveId" clId="{B9220E52-3699-452E-AF10-ACC28965288A}" dt="2017-12-29T15:52:36.086" v="2628" actId="1036"/>
          <ac:grpSpMkLst>
            <pc:docMk/>
            <pc:sldMk cId="4018692171" sldId="280"/>
            <ac:grpSpMk id="41" creationId="{8E532517-48D4-45BA-BB57-98FA3B731F70}"/>
          </ac:grpSpMkLst>
        </pc:grpChg>
        <pc:grpChg chg="add mod">
          <ac:chgData name="Ken Merrihew" userId="bcb7a1e886d99f07" providerId="LiveId" clId="{B9220E52-3699-452E-AF10-ACC28965288A}" dt="2017-12-29T15:52:36.086" v="2628" actId="1036"/>
          <ac:grpSpMkLst>
            <pc:docMk/>
            <pc:sldMk cId="4018692171" sldId="280"/>
            <ac:grpSpMk id="44" creationId="{EF6FF2E5-038C-4C07-8A44-DEE5FFB98272}"/>
          </ac:grpSpMkLst>
        </pc:grpChg>
        <pc:grpChg chg="add mod">
          <ac:chgData name="Ken Merrihew" userId="bcb7a1e886d99f07" providerId="LiveId" clId="{B9220E52-3699-452E-AF10-ACC28965288A}" dt="2017-12-29T15:52:36.086" v="2628" actId="1036"/>
          <ac:grpSpMkLst>
            <pc:docMk/>
            <pc:sldMk cId="4018692171" sldId="280"/>
            <ac:grpSpMk id="47" creationId="{660C9AEF-FB6B-4389-B87C-3E03BA1EBE45}"/>
          </ac:grpSpMkLst>
        </pc:grpChg>
        <pc:grpChg chg="add mod">
          <ac:chgData name="Ken Merrihew" userId="bcb7a1e886d99f07" providerId="LiveId" clId="{B9220E52-3699-452E-AF10-ACC28965288A}" dt="2017-12-29T15:52:36.086" v="2628" actId="1036"/>
          <ac:grpSpMkLst>
            <pc:docMk/>
            <pc:sldMk cId="4018692171" sldId="280"/>
            <ac:grpSpMk id="50" creationId="{A7F299F0-AA15-46FD-A44A-44344546A070}"/>
          </ac:grpSpMkLst>
        </pc:grpChg>
        <pc:grpChg chg="add mod">
          <ac:chgData name="Ken Merrihew" userId="bcb7a1e886d99f07" providerId="LiveId" clId="{B9220E52-3699-452E-AF10-ACC28965288A}" dt="2017-12-29T15:52:36.086" v="2628" actId="1036"/>
          <ac:grpSpMkLst>
            <pc:docMk/>
            <pc:sldMk cId="4018692171" sldId="280"/>
            <ac:grpSpMk id="53" creationId="{EDF166B1-33A3-430E-AC81-15A11D0837E5}"/>
          </ac:grpSpMkLst>
        </pc:grpChg>
        <pc:grpChg chg="add mod">
          <ac:chgData name="Ken Merrihew" userId="bcb7a1e886d99f07" providerId="LiveId" clId="{B9220E52-3699-452E-AF10-ACC28965288A}" dt="2017-12-29T15:52:36.086" v="2628" actId="1036"/>
          <ac:grpSpMkLst>
            <pc:docMk/>
            <pc:sldMk cId="4018692171" sldId="280"/>
            <ac:grpSpMk id="56" creationId="{E991C9F3-BD5A-4F0E-8D92-246FC2DED535}"/>
          </ac:grpSpMkLst>
        </pc:grpChg>
        <pc:grpChg chg="add mod">
          <ac:chgData name="Ken Merrihew" userId="bcb7a1e886d99f07" providerId="LiveId" clId="{B9220E52-3699-452E-AF10-ACC28965288A}" dt="2017-12-29T15:52:36.086" v="2628" actId="1036"/>
          <ac:grpSpMkLst>
            <pc:docMk/>
            <pc:sldMk cId="4018692171" sldId="280"/>
            <ac:grpSpMk id="59" creationId="{6BA0E4D9-D2BC-4E54-8562-BD7F613A6745}"/>
          </ac:grpSpMkLst>
        </pc:grpChg>
        <pc:grpChg chg="add mod">
          <ac:chgData name="Ken Merrihew" userId="bcb7a1e886d99f07" providerId="LiveId" clId="{B9220E52-3699-452E-AF10-ACC28965288A}" dt="2017-12-29T15:52:36.086" v="2628" actId="1036"/>
          <ac:grpSpMkLst>
            <pc:docMk/>
            <pc:sldMk cId="4018692171" sldId="280"/>
            <ac:grpSpMk id="62" creationId="{C13C74E8-1BDB-4F16-9B59-06A7C1794586}"/>
          </ac:grpSpMkLst>
        </pc:grpChg>
        <pc:grpChg chg="add mod">
          <ac:chgData name="Ken Merrihew" userId="bcb7a1e886d99f07" providerId="LiveId" clId="{B9220E52-3699-452E-AF10-ACC28965288A}" dt="2017-12-29T15:52:36.086" v="2628" actId="1036"/>
          <ac:grpSpMkLst>
            <pc:docMk/>
            <pc:sldMk cId="4018692171" sldId="280"/>
            <ac:grpSpMk id="65" creationId="{04526FD0-7DC5-4D84-BC99-0E18379001C7}"/>
          </ac:grpSpMkLst>
        </pc:grpChg>
        <pc:grpChg chg="add mod">
          <ac:chgData name="Ken Merrihew" userId="bcb7a1e886d99f07" providerId="LiveId" clId="{B9220E52-3699-452E-AF10-ACC28965288A}" dt="2017-12-29T15:52:36.086" v="2628" actId="1036"/>
          <ac:grpSpMkLst>
            <pc:docMk/>
            <pc:sldMk cId="4018692171" sldId="280"/>
            <ac:grpSpMk id="68" creationId="{1C51FE06-4B6A-4190-9E63-F899B1824D2C}"/>
          </ac:grpSpMkLst>
        </pc:grpChg>
        <pc:grpChg chg="add mod">
          <ac:chgData name="Ken Merrihew" userId="bcb7a1e886d99f07" providerId="LiveId" clId="{B9220E52-3699-452E-AF10-ACC28965288A}" dt="2017-12-29T15:52:36.086" v="2628" actId="1036"/>
          <ac:grpSpMkLst>
            <pc:docMk/>
            <pc:sldMk cId="4018692171" sldId="280"/>
            <ac:grpSpMk id="71" creationId="{86F98181-DD82-44B1-87EB-0B62668EFD5C}"/>
          </ac:grpSpMkLst>
        </pc:grpChg>
        <pc:grpChg chg="add mod">
          <ac:chgData name="Ken Merrihew" userId="bcb7a1e886d99f07" providerId="LiveId" clId="{B9220E52-3699-452E-AF10-ACC28965288A}" dt="2017-12-29T15:52:36.086" v="2628" actId="1036"/>
          <ac:grpSpMkLst>
            <pc:docMk/>
            <pc:sldMk cId="4018692171" sldId="280"/>
            <ac:grpSpMk id="74" creationId="{0717AEB9-5E32-42EA-AA21-560DFAF1232A}"/>
          </ac:grpSpMkLst>
        </pc:grpChg>
        <pc:grpChg chg="add mod">
          <ac:chgData name="Ken Merrihew" userId="bcb7a1e886d99f07" providerId="LiveId" clId="{B9220E52-3699-452E-AF10-ACC28965288A}" dt="2017-12-29T15:52:36.086" v="2628" actId="1036"/>
          <ac:grpSpMkLst>
            <pc:docMk/>
            <pc:sldMk cId="4018692171" sldId="280"/>
            <ac:grpSpMk id="77" creationId="{93C88994-BD04-4EEF-BA53-0C63367B6213}"/>
          </ac:grpSpMkLst>
        </pc:grpChg>
        <pc:grpChg chg="add mod">
          <ac:chgData name="Ken Merrihew" userId="bcb7a1e886d99f07" providerId="LiveId" clId="{B9220E52-3699-452E-AF10-ACC28965288A}" dt="2017-12-29T15:52:36.086" v="2628" actId="1036"/>
          <ac:grpSpMkLst>
            <pc:docMk/>
            <pc:sldMk cId="4018692171" sldId="280"/>
            <ac:grpSpMk id="80" creationId="{634A3111-F9C2-48A4-A2D6-A16EEF844F11}"/>
          </ac:grpSpMkLst>
        </pc:grpChg>
        <pc:grpChg chg="add mod">
          <ac:chgData name="Ken Merrihew" userId="bcb7a1e886d99f07" providerId="LiveId" clId="{B9220E52-3699-452E-AF10-ACC28965288A}" dt="2017-12-29T15:52:36.086" v="2628" actId="1036"/>
          <ac:grpSpMkLst>
            <pc:docMk/>
            <pc:sldMk cId="4018692171" sldId="280"/>
            <ac:grpSpMk id="83" creationId="{41F13078-35BC-4030-B74F-C32330DBBE95}"/>
          </ac:grpSpMkLst>
        </pc:grpChg>
        <pc:grpChg chg="add mod">
          <ac:chgData name="Ken Merrihew" userId="bcb7a1e886d99f07" providerId="LiveId" clId="{B9220E52-3699-452E-AF10-ACC28965288A}" dt="2017-12-29T15:52:36.086" v="2628" actId="1036"/>
          <ac:grpSpMkLst>
            <pc:docMk/>
            <pc:sldMk cId="4018692171" sldId="280"/>
            <ac:grpSpMk id="86" creationId="{4D5DD9F2-4B30-477B-B3C8-7DFF328969CF}"/>
          </ac:grpSpMkLst>
        </pc:grpChg>
        <pc:grpChg chg="add mod">
          <ac:chgData name="Ken Merrihew" userId="bcb7a1e886d99f07" providerId="LiveId" clId="{B9220E52-3699-452E-AF10-ACC28965288A}" dt="2017-12-29T15:52:36.086" v="2628" actId="1036"/>
          <ac:grpSpMkLst>
            <pc:docMk/>
            <pc:sldMk cId="4018692171" sldId="280"/>
            <ac:grpSpMk id="89" creationId="{727A2CD5-9E65-454B-B523-56F458C6E0E9}"/>
          </ac:grpSpMkLst>
        </pc:grpChg>
        <pc:grpChg chg="add mod">
          <ac:chgData name="Ken Merrihew" userId="bcb7a1e886d99f07" providerId="LiveId" clId="{B9220E52-3699-452E-AF10-ACC28965288A}" dt="2017-12-29T15:52:36.086" v="2628" actId="1036"/>
          <ac:grpSpMkLst>
            <pc:docMk/>
            <pc:sldMk cId="4018692171" sldId="280"/>
            <ac:grpSpMk id="92" creationId="{7615AAA1-CFA7-4EFD-865F-E2F2E9821EBE}"/>
          </ac:grpSpMkLst>
        </pc:grpChg>
        <pc:grpChg chg="add mod">
          <ac:chgData name="Ken Merrihew" userId="bcb7a1e886d99f07" providerId="LiveId" clId="{B9220E52-3699-452E-AF10-ACC28965288A}" dt="2017-12-29T15:52:36.086" v="2628" actId="1036"/>
          <ac:grpSpMkLst>
            <pc:docMk/>
            <pc:sldMk cId="4018692171" sldId="280"/>
            <ac:grpSpMk id="95" creationId="{353F6285-E0D9-498C-B76F-AB1695C5B09C}"/>
          </ac:grpSpMkLst>
        </pc:grpChg>
        <pc:grpChg chg="add mod">
          <ac:chgData name="Ken Merrihew" userId="bcb7a1e886d99f07" providerId="LiveId" clId="{B9220E52-3699-452E-AF10-ACC28965288A}" dt="2017-12-29T15:52:36.086" v="2628" actId="1036"/>
          <ac:grpSpMkLst>
            <pc:docMk/>
            <pc:sldMk cId="4018692171" sldId="280"/>
            <ac:grpSpMk id="98" creationId="{4C73D330-503F-4F50-85E1-1B739DC4E22B}"/>
          </ac:grpSpMkLst>
        </pc:grpChg>
        <pc:grpChg chg="add mod">
          <ac:chgData name="Ken Merrihew" userId="bcb7a1e886d99f07" providerId="LiveId" clId="{B9220E52-3699-452E-AF10-ACC28965288A}" dt="2017-12-29T15:52:36.086" v="2628" actId="1036"/>
          <ac:grpSpMkLst>
            <pc:docMk/>
            <pc:sldMk cId="4018692171" sldId="280"/>
            <ac:grpSpMk id="101" creationId="{9B35A889-D499-4D74-930C-77425A1615F2}"/>
          </ac:grpSpMkLst>
        </pc:grpChg>
        <pc:grpChg chg="add mod">
          <ac:chgData name="Ken Merrihew" userId="bcb7a1e886d99f07" providerId="LiveId" clId="{B9220E52-3699-452E-AF10-ACC28965288A}" dt="2017-12-29T15:52:36.086" v="2628" actId="1036"/>
          <ac:grpSpMkLst>
            <pc:docMk/>
            <pc:sldMk cId="4018692171" sldId="280"/>
            <ac:grpSpMk id="104" creationId="{4900515A-5741-4E6A-BD2C-BB8243081F0C}"/>
          </ac:grpSpMkLst>
        </pc:grpChg>
        <pc:grpChg chg="add mod">
          <ac:chgData name="Ken Merrihew" userId="bcb7a1e886d99f07" providerId="LiveId" clId="{B9220E52-3699-452E-AF10-ACC28965288A}" dt="2017-12-29T15:52:36.086" v="2628" actId="1036"/>
          <ac:grpSpMkLst>
            <pc:docMk/>
            <pc:sldMk cId="4018692171" sldId="280"/>
            <ac:grpSpMk id="107" creationId="{7C30206C-356B-4AD2-925B-3170F19EF681}"/>
          </ac:grpSpMkLst>
        </pc:grpChg>
        <pc:grpChg chg="add mod">
          <ac:chgData name="Ken Merrihew" userId="bcb7a1e886d99f07" providerId="LiveId" clId="{B9220E52-3699-452E-AF10-ACC28965288A}" dt="2017-12-29T15:52:36.086" v="2628" actId="1036"/>
          <ac:grpSpMkLst>
            <pc:docMk/>
            <pc:sldMk cId="4018692171" sldId="280"/>
            <ac:grpSpMk id="110" creationId="{4FA10673-4253-4248-849F-340E3E6A7857}"/>
          </ac:grpSpMkLst>
        </pc:grpChg>
        <pc:grpChg chg="add mod">
          <ac:chgData name="Ken Merrihew" userId="bcb7a1e886d99f07" providerId="LiveId" clId="{B9220E52-3699-452E-AF10-ACC28965288A}" dt="2017-12-29T15:52:36.086" v="2628" actId="1036"/>
          <ac:grpSpMkLst>
            <pc:docMk/>
            <pc:sldMk cId="4018692171" sldId="280"/>
            <ac:grpSpMk id="113" creationId="{D67874BF-8F9F-41B7-BECE-DBF425590E0A}"/>
          </ac:grpSpMkLst>
        </pc:grpChg>
        <pc:grpChg chg="add mod">
          <ac:chgData name="Ken Merrihew" userId="bcb7a1e886d99f07" providerId="LiveId" clId="{B9220E52-3699-452E-AF10-ACC28965288A}" dt="2017-12-29T15:52:36.086" v="2628" actId="1036"/>
          <ac:grpSpMkLst>
            <pc:docMk/>
            <pc:sldMk cId="4018692171" sldId="280"/>
            <ac:grpSpMk id="116" creationId="{C458F66D-3EF5-490D-A13F-C85CCD0C029D}"/>
          </ac:grpSpMkLst>
        </pc:grpChg>
        <pc:grpChg chg="add mod">
          <ac:chgData name="Ken Merrihew" userId="bcb7a1e886d99f07" providerId="LiveId" clId="{B9220E52-3699-452E-AF10-ACC28965288A}" dt="2017-12-29T15:52:36.086" v="2628" actId="1036"/>
          <ac:grpSpMkLst>
            <pc:docMk/>
            <pc:sldMk cId="4018692171" sldId="280"/>
            <ac:grpSpMk id="119" creationId="{AC003290-CB49-433B-9D41-F19AB2EA182B}"/>
          </ac:grpSpMkLst>
        </pc:grpChg>
        <pc:grpChg chg="add mod">
          <ac:chgData name="Ken Merrihew" userId="bcb7a1e886d99f07" providerId="LiveId" clId="{B9220E52-3699-452E-AF10-ACC28965288A}" dt="2017-12-29T15:52:36.086" v="2628" actId="1036"/>
          <ac:grpSpMkLst>
            <pc:docMk/>
            <pc:sldMk cId="4018692171" sldId="280"/>
            <ac:grpSpMk id="122" creationId="{206B5A77-51B3-497E-B57A-3F0B6140DC68}"/>
          </ac:grpSpMkLst>
        </pc:grpChg>
        <pc:grpChg chg="add mod">
          <ac:chgData name="Ken Merrihew" userId="bcb7a1e886d99f07" providerId="LiveId" clId="{B9220E52-3699-452E-AF10-ACC28965288A}" dt="2017-12-29T15:52:36.086" v="2628" actId="1036"/>
          <ac:grpSpMkLst>
            <pc:docMk/>
            <pc:sldMk cId="4018692171" sldId="280"/>
            <ac:grpSpMk id="125" creationId="{552FDCED-D774-48E7-A3A5-59212A44BE4B}"/>
          </ac:grpSpMkLst>
        </pc:grpChg>
        <pc:grpChg chg="add mod">
          <ac:chgData name="Ken Merrihew" userId="bcb7a1e886d99f07" providerId="LiveId" clId="{B9220E52-3699-452E-AF10-ACC28965288A}" dt="2017-12-29T15:52:36.086" v="2628" actId="1036"/>
          <ac:grpSpMkLst>
            <pc:docMk/>
            <pc:sldMk cId="4018692171" sldId="280"/>
            <ac:grpSpMk id="128" creationId="{19CAE681-6665-4847-B4F8-9828629F785A}"/>
          </ac:grpSpMkLst>
        </pc:grpChg>
        <pc:grpChg chg="add mod">
          <ac:chgData name="Ken Merrihew" userId="bcb7a1e886d99f07" providerId="LiveId" clId="{B9220E52-3699-452E-AF10-ACC28965288A}" dt="2017-12-29T15:52:36.086" v="2628" actId="1036"/>
          <ac:grpSpMkLst>
            <pc:docMk/>
            <pc:sldMk cId="4018692171" sldId="280"/>
            <ac:grpSpMk id="131" creationId="{A01DF4E4-2D9E-450F-A107-4D98A0401A50}"/>
          </ac:grpSpMkLst>
        </pc:grpChg>
        <pc:grpChg chg="add mod">
          <ac:chgData name="Ken Merrihew" userId="bcb7a1e886d99f07" providerId="LiveId" clId="{B9220E52-3699-452E-AF10-ACC28965288A}" dt="2017-12-29T15:52:36.086" v="2628" actId="1036"/>
          <ac:grpSpMkLst>
            <pc:docMk/>
            <pc:sldMk cId="4018692171" sldId="280"/>
            <ac:grpSpMk id="134" creationId="{CE5794B0-9823-4AD5-B982-66A8DA74478D}"/>
          </ac:grpSpMkLst>
        </pc:grpChg>
        <pc:grpChg chg="add mod">
          <ac:chgData name="Ken Merrihew" userId="bcb7a1e886d99f07" providerId="LiveId" clId="{B9220E52-3699-452E-AF10-ACC28965288A}" dt="2017-12-29T15:52:36.086" v="2628" actId="1036"/>
          <ac:grpSpMkLst>
            <pc:docMk/>
            <pc:sldMk cId="4018692171" sldId="280"/>
            <ac:grpSpMk id="137" creationId="{2F452BDF-E5E4-4368-9E97-8D7EA2B30A77}"/>
          </ac:grpSpMkLst>
        </pc:grpChg>
        <pc:grpChg chg="add mod">
          <ac:chgData name="Ken Merrihew" userId="bcb7a1e886d99f07" providerId="LiveId" clId="{B9220E52-3699-452E-AF10-ACC28965288A}" dt="2017-12-29T15:52:36.086" v="2628" actId="1036"/>
          <ac:grpSpMkLst>
            <pc:docMk/>
            <pc:sldMk cId="4018692171" sldId="280"/>
            <ac:grpSpMk id="140" creationId="{473F690C-FBAB-46C8-B683-B3BD99EA8801}"/>
          </ac:grpSpMkLst>
        </pc:grpChg>
        <pc:grpChg chg="add mod">
          <ac:chgData name="Ken Merrihew" userId="bcb7a1e886d99f07" providerId="LiveId" clId="{B9220E52-3699-452E-AF10-ACC28965288A}" dt="2017-12-29T15:52:36.086" v="2628" actId="1036"/>
          <ac:grpSpMkLst>
            <pc:docMk/>
            <pc:sldMk cId="4018692171" sldId="280"/>
            <ac:grpSpMk id="143" creationId="{2006E5FE-4BD4-4F92-92AD-C1F9AA41763A}"/>
          </ac:grpSpMkLst>
        </pc:grpChg>
        <pc:grpChg chg="add mod">
          <ac:chgData name="Ken Merrihew" userId="bcb7a1e886d99f07" providerId="LiveId" clId="{B9220E52-3699-452E-AF10-ACC28965288A}" dt="2017-12-29T15:52:36.086" v="2628" actId="1036"/>
          <ac:grpSpMkLst>
            <pc:docMk/>
            <pc:sldMk cId="4018692171" sldId="280"/>
            <ac:grpSpMk id="146" creationId="{1CA95EEB-FEFC-42AF-A295-70A71D7E4F6F}"/>
          </ac:grpSpMkLst>
        </pc:grpChg>
        <pc:grpChg chg="add mod">
          <ac:chgData name="Ken Merrihew" userId="bcb7a1e886d99f07" providerId="LiveId" clId="{B9220E52-3699-452E-AF10-ACC28965288A}" dt="2017-12-29T15:52:36.086" v="2628" actId="1036"/>
          <ac:grpSpMkLst>
            <pc:docMk/>
            <pc:sldMk cId="4018692171" sldId="280"/>
            <ac:grpSpMk id="149" creationId="{56A02A03-A3BA-4879-9860-57AC469D4035}"/>
          </ac:grpSpMkLst>
        </pc:grpChg>
        <pc:grpChg chg="add mod">
          <ac:chgData name="Ken Merrihew" userId="bcb7a1e886d99f07" providerId="LiveId" clId="{B9220E52-3699-452E-AF10-ACC28965288A}" dt="2017-12-29T15:52:36.086" v="2628" actId="1036"/>
          <ac:grpSpMkLst>
            <pc:docMk/>
            <pc:sldMk cId="4018692171" sldId="280"/>
            <ac:grpSpMk id="152" creationId="{DD5B3C61-F608-4F9A-BE93-3D7FD678B1B4}"/>
          </ac:grpSpMkLst>
        </pc:grpChg>
        <pc:grpChg chg="add mod">
          <ac:chgData name="Ken Merrihew" userId="bcb7a1e886d99f07" providerId="LiveId" clId="{B9220E52-3699-452E-AF10-ACC28965288A}" dt="2017-12-29T15:52:36.086" v="2628" actId="1036"/>
          <ac:grpSpMkLst>
            <pc:docMk/>
            <pc:sldMk cId="4018692171" sldId="280"/>
            <ac:grpSpMk id="155" creationId="{990D6A79-57F3-4AEB-A835-357F8CBE83B1}"/>
          </ac:grpSpMkLst>
        </pc:grpChg>
        <pc:grpChg chg="add mod">
          <ac:chgData name="Ken Merrihew" userId="bcb7a1e886d99f07" providerId="LiveId" clId="{B9220E52-3699-452E-AF10-ACC28965288A}" dt="2017-12-29T15:52:36.086" v="2628" actId="1036"/>
          <ac:grpSpMkLst>
            <pc:docMk/>
            <pc:sldMk cId="4018692171" sldId="280"/>
            <ac:grpSpMk id="158" creationId="{F90E51A7-9F75-4052-95C6-1742568100CF}"/>
          </ac:grpSpMkLst>
        </pc:grpChg>
        <pc:grpChg chg="add mod">
          <ac:chgData name="Ken Merrihew" userId="bcb7a1e886d99f07" providerId="LiveId" clId="{B9220E52-3699-452E-AF10-ACC28965288A}" dt="2017-12-29T15:52:36.086" v="2628" actId="1036"/>
          <ac:grpSpMkLst>
            <pc:docMk/>
            <pc:sldMk cId="4018692171" sldId="280"/>
            <ac:grpSpMk id="161" creationId="{688531A5-3F2B-4941-89B7-79E247AE5BC4}"/>
          </ac:grpSpMkLst>
        </pc:grpChg>
        <pc:grpChg chg="add mod">
          <ac:chgData name="Ken Merrihew" userId="bcb7a1e886d99f07" providerId="LiveId" clId="{B9220E52-3699-452E-AF10-ACC28965288A}" dt="2017-12-29T15:52:36.086" v="2628" actId="1036"/>
          <ac:grpSpMkLst>
            <pc:docMk/>
            <pc:sldMk cId="4018692171" sldId="280"/>
            <ac:grpSpMk id="164" creationId="{35D240B5-F49F-4A4C-BA81-EBA99D7D4BFA}"/>
          </ac:grpSpMkLst>
        </pc:grpChg>
        <pc:grpChg chg="add mod">
          <ac:chgData name="Ken Merrihew" userId="bcb7a1e886d99f07" providerId="LiveId" clId="{B9220E52-3699-452E-AF10-ACC28965288A}" dt="2017-12-29T15:52:36.086" v="2628" actId="1036"/>
          <ac:grpSpMkLst>
            <pc:docMk/>
            <pc:sldMk cId="4018692171" sldId="280"/>
            <ac:grpSpMk id="167" creationId="{29FA303C-5609-4410-89AA-72F98577ACB8}"/>
          </ac:grpSpMkLst>
        </pc:grpChg>
        <pc:grpChg chg="add mod">
          <ac:chgData name="Ken Merrihew" userId="bcb7a1e886d99f07" providerId="LiveId" clId="{B9220E52-3699-452E-AF10-ACC28965288A}" dt="2017-12-29T15:52:36.086" v="2628" actId="1036"/>
          <ac:grpSpMkLst>
            <pc:docMk/>
            <pc:sldMk cId="4018692171" sldId="280"/>
            <ac:grpSpMk id="170" creationId="{E1D86E1E-68F8-479D-97DB-D55E66358B70}"/>
          </ac:grpSpMkLst>
        </pc:grpChg>
        <pc:grpChg chg="add mod">
          <ac:chgData name="Ken Merrihew" userId="bcb7a1e886d99f07" providerId="LiveId" clId="{B9220E52-3699-452E-AF10-ACC28965288A}" dt="2017-12-29T15:52:36.086" v="2628" actId="1036"/>
          <ac:grpSpMkLst>
            <pc:docMk/>
            <pc:sldMk cId="4018692171" sldId="280"/>
            <ac:grpSpMk id="173" creationId="{5E3CA438-47F6-48C2-8A0B-BE212F9A6592}"/>
          </ac:grpSpMkLst>
        </pc:grpChg>
        <pc:grpChg chg="add mod">
          <ac:chgData name="Ken Merrihew" userId="bcb7a1e886d99f07" providerId="LiveId" clId="{B9220E52-3699-452E-AF10-ACC28965288A}" dt="2017-12-29T15:52:36.086" v="2628" actId="1036"/>
          <ac:grpSpMkLst>
            <pc:docMk/>
            <pc:sldMk cId="4018692171" sldId="280"/>
            <ac:grpSpMk id="176" creationId="{030CE8DD-5C28-4815-9D1D-00AFCBEC583A}"/>
          </ac:grpSpMkLst>
        </pc:grpChg>
        <pc:grpChg chg="add mod">
          <ac:chgData name="Ken Merrihew" userId="bcb7a1e886d99f07" providerId="LiveId" clId="{B9220E52-3699-452E-AF10-ACC28965288A}" dt="2017-12-29T15:52:36.086" v="2628" actId="1036"/>
          <ac:grpSpMkLst>
            <pc:docMk/>
            <pc:sldMk cId="4018692171" sldId="280"/>
            <ac:grpSpMk id="179" creationId="{9F2A7318-5CB3-4024-A621-2FC03F1322D4}"/>
          </ac:grpSpMkLst>
        </pc:grpChg>
        <pc:grpChg chg="add mod">
          <ac:chgData name="Ken Merrihew" userId="bcb7a1e886d99f07" providerId="LiveId" clId="{B9220E52-3699-452E-AF10-ACC28965288A}" dt="2017-12-29T15:52:36.086" v="2628" actId="1036"/>
          <ac:grpSpMkLst>
            <pc:docMk/>
            <pc:sldMk cId="4018692171" sldId="280"/>
            <ac:grpSpMk id="182" creationId="{43FC7D7D-C53A-4350-AAE6-6E28A8E2D404}"/>
          </ac:grpSpMkLst>
        </pc:grpChg>
        <pc:grpChg chg="add mod">
          <ac:chgData name="Ken Merrihew" userId="bcb7a1e886d99f07" providerId="LiveId" clId="{B9220E52-3699-452E-AF10-ACC28965288A}" dt="2017-12-29T15:52:36.086" v="2628" actId="1036"/>
          <ac:grpSpMkLst>
            <pc:docMk/>
            <pc:sldMk cId="4018692171" sldId="280"/>
            <ac:grpSpMk id="185" creationId="{752FAA81-3290-4C42-B2FA-8A33C2926927}"/>
          </ac:grpSpMkLst>
        </pc:grpChg>
        <pc:grpChg chg="add mod">
          <ac:chgData name="Ken Merrihew" userId="bcb7a1e886d99f07" providerId="LiveId" clId="{B9220E52-3699-452E-AF10-ACC28965288A}" dt="2017-12-29T15:52:36.086" v="2628" actId="1036"/>
          <ac:grpSpMkLst>
            <pc:docMk/>
            <pc:sldMk cId="4018692171" sldId="280"/>
            <ac:grpSpMk id="188" creationId="{2C9CBADD-25BD-413C-92F5-AFDF522D0736}"/>
          </ac:grpSpMkLst>
        </pc:grpChg>
        <pc:grpChg chg="add mod">
          <ac:chgData name="Ken Merrihew" userId="bcb7a1e886d99f07" providerId="LiveId" clId="{B9220E52-3699-452E-AF10-ACC28965288A}" dt="2017-12-29T15:52:36.086" v="2628" actId="1036"/>
          <ac:grpSpMkLst>
            <pc:docMk/>
            <pc:sldMk cId="4018692171" sldId="280"/>
            <ac:grpSpMk id="191" creationId="{8E40D994-ADBD-4E37-8693-44E08F569CAD}"/>
          </ac:grpSpMkLst>
        </pc:grpChg>
        <pc:grpChg chg="add mod">
          <ac:chgData name="Ken Merrihew" userId="bcb7a1e886d99f07" providerId="LiveId" clId="{B9220E52-3699-452E-AF10-ACC28965288A}" dt="2017-12-29T15:52:36.086" v="2628" actId="1036"/>
          <ac:grpSpMkLst>
            <pc:docMk/>
            <pc:sldMk cId="4018692171" sldId="280"/>
            <ac:grpSpMk id="194" creationId="{FFF14140-BFB1-43C3-BD32-067A86740CFF}"/>
          </ac:grpSpMkLst>
        </pc:grpChg>
        <pc:grpChg chg="add mod">
          <ac:chgData name="Ken Merrihew" userId="bcb7a1e886d99f07" providerId="LiveId" clId="{B9220E52-3699-452E-AF10-ACC28965288A}" dt="2017-12-29T15:52:36.086" v="2628" actId="1036"/>
          <ac:grpSpMkLst>
            <pc:docMk/>
            <pc:sldMk cId="4018692171" sldId="280"/>
            <ac:grpSpMk id="197" creationId="{EFB22D7C-6E3B-4B80-9F2A-6DC7F0514AED}"/>
          </ac:grpSpMkLst>
        </pc:grpChg>
        <pc:cxnChg chg="del mod">
          <ac:chgData name="Ken Merrihew" userId="bcb7a1e886d99f07" providerId="LiveId" clId="{B9220E52-3699-452E-AF10-ACC28965288A}" dt="2017-12-29T15:40:12.803" v="2555" actId="478"/>
          <ac:cxnSpMkLst>
            <pc:docMk/>
            <pc:sldMk cId="4018692171" sldId="280"/>
            <ac:cxnSpMk id="7" creationId="{A793F1E8-6F68-4C7C-B908-42C87DF503BE}"/>
          </ac:cxnSpMkLst>
        </pc:cxnChg>
        <pc:cxnChg chg="del mod">
          <ac:chgData name="Ken Merrihew" userId="bcb7a1e886d99f07" providerId="LiveId" clId="{B9220E52-3699-452E-AF10-ACC28965288A}" dt="2017-12-29T15:40:12.803" v="2555" actId="478"/>
          <ac:cxnSpMkLst>
            <pc:docMk/>
            <pc:sldMk cId="4018692171" sldId="280"/>
            <ac:cxnSpMk id="11" creationId="{743B769D-D09F-4920-A71F-6BA1FBD0EB42}"/>
          </ac:cxnSpMkLst>
        </pc:cxnChg>
        <pc:cxnChg chg="del mod">
          <ac:chgData name="Ken Merrihew" userId="bcb7a1e886d99f07" providerId="LiveId" clId="{B9220E52-3699-452E-AF10-ACC28965288A}" dt="2017-12-29T15:40:12.803" v="2555" actId="478"/>
          <ac:cxnSpMkLst>
            <pc:docMk/>
            <pc:sldMk cId="4018692171" sldId="280"/>
            <ac:cxnSpMk id="33" creationId="{BD2EA43C-8805-4BD4-AA7A-9F5FF8DD67C5}"/>
          </ac:cxnSpMkLst>
        </pc:cxnChg>
        <pc:cxnChg chg="del mod">
          <ac:chgData name="Ken Merrihew" userId="bcb7a1e886d99f07" providerId="LiveId" clId="{B9220E52-3699-452E-AF10-ACC28965288A}" dt="2017-12-29T15:40:12.803" v="2555" actId="478"/>
          <ac:cxnSpMkLst>
            <pc:docMk/>
            <pc:sldMk cId="4018692171" sldId="280"/>
            <ac:cxnSpMk id="37" creationId="{E444BE15-D44B-460F-A36B-5AF538E3D295}"/>
          </ac:cxnSpMkLst>
        </pc:cxnChg>
      </pc:sldChg>
      <pc:sldChg chg="addSp modSp add ord modAnim">
        <pc:chgData name="Ken Merrihew" userId="bcb7a1e886d99f07" providerId="LiveId" clId="{B9220E52-3699-452E-AF10-ACC28965288A}" dt="2017-12-29T16:12:11.462" v="3063" actId="122"/>
        <pc:sldMkLst>
          <pc:docMk/>
          <pc:sldMk cId="4110789020" sldId="281"/>
        </pc:sldMkLst>
        <pc:spChg chg="add mod">
          <ac:chgData name="Ken Merrihew" userId="bcb7a1e886d99f07" providerId="LiveId" clId="{B9220E52-3699-452E-AF10-ACC28965288A}" dt="2017-12-29T15:53:26.189" v="2648" actId="1035"/>
          <ac:spMkLst>
            <pc:docMk/>
            <pc:sldMk cId="4110789020" sldId="281"/>
            <ac:spMk id="2" creationId="{8C1ACFD9-E5DC-460A-B4F9-4ADD53D41F15}"/>
          </ac:spMkLst>
        </pc:spChg>
        <pc:spChg chg="add mod">
          <ac:chgData name="Ken Merrihew" userId="bcb7a1e886d99f07" providerId="LiveId" clId="{B9220E52-3699-452E-AF10-ACC28965288A}" dt="2017-12-29T15:53:40.003" v="2694" actId="20577"/>
          <ac:spMkLst>
            <pc:docMk/>
            <pc:sldMk cId="4110789020" sldId="281"/>
            <ac:spMk id="5" creationId="{CDE92EF0-B373-4189-96B8-1C6B49F8FA90}"/>
          </ac:spMkLst>
        </pc:spChg>
        <pc:spChg chg="mod">
          <ac:chgData name="Ken Merrihew" userId="bcb7a1e886d99f07" providerId="LiveId" clId="{B9220E52-3699-452E-AF10-ACC28965288A}" dt="2017-12-29T16:12:11.462" v="3063" actId="122"/>
          <ac:spMkLst>
            <pc:docMk/>
            <pc:sldMk cId="4110789020" sldId="281"/>
            <ac:spMk id="6" creationId="{B3C350FC-B95C-40F2-9B97-F293BEFD738E}"/>
          </ac:spMkLst>
        </pc:spChg>
        <pc:spChg chg="add mod">
          <ac:chgData name="Ken Merrihew" userId="bcb7a1e886d99f07" providerId="LiveId" clId="{B9220E52-3699-452E-AF10-ACC28965288A}" dt="2017-12-29T15:53:50.758" v="2707" actId="20577"/>
          <ac:spMkLst>
            <pc:docMk/>
            <pc:sldMk cId="4110789020" sldId="281"/>
            <ac:spMk id="7" creationId="{5F89C70C-0714-4051-B3C5-C8EBE93EE331}"/>
          </ac:spMkLst>
        </pc:spChg>
        <pc:spChg chg="add mod">
          <ac:chgData name="Ken Merrihew" userId="bcb7a1e886d99f07" providerId="LiveId" clId="{B9220E52-3699-452E-AF10-ACC28965288A}" dt="2017-12-29T15:53:59.904" v="2714" actId="20577"/>
          <ac:spMkLst>
            <pc:docMk/>
            <pc:sldMk cId="4110789020" sldId="281"/>
            <ac:spMk id="8" creationId="{210C6E96-9912-4E2F-A0A5-4FFEF4B3FFDD}"/>
          </ac:spMkLst>
        </pc:spChg>
        <pc:spChg chg="add mod">
          <ac:chgData name="Ken Merrihew" userId="bcb7a1e886d99f07" providerId="LiveId" clId="{B9220E52-3699-452E-AF10-ACC28965288A}" dt="2017-12-29T15:54:11.771" v="2723" actId="20577"/>
          <ac:spMkLst>
            <pc:docMk/>
            <pc:sldMk cId="4110789020" sldId="281"/>
            <ac:spMk id="9" creationId="{AB443702-74AC-4918-BB6C-E1E256F6D01D}"/>
          </ac:spMkLst>
        </pc:spChg>
        <pc:spChg chg="add mod">
          <ac:chgData name="Ken Merrihew" userId="bcb7a1e886d99f07" providerId="LiveId" clId="{B9220E52-3699-452E-AF10-ACC28965288A}" dt="2017-12-29T15:54:23.569" v="2732" actId="20577"/>
          <ac:spMkLst>
            <pc:docMk/>
            <pc:sldMk cId="4110789020" sldId="281"/>
            <ac:spMk id="10" creationId="{F07B955C-DE50-4E9B-84F2-D3A384070BA4}"/>
          </ac:spMkLst>
        </pc:spChg>
        <pc:spChg chg="add mod">
          <ac:chgData name="Ken Merrihew" userId="bcb7a1e886d99f07" providerId="LiveId" clId="{B9220E52-3699-452E-AF10-ACC28965288A}" dt="2017-12-29T15:54:34.048" v="2740" actId="20577"/>
          <ac:spMkLst>
            <pc:docMk/>
            <pc:sldMk cId="4110789020" sldId="281"/>
            <ac:spMk id="11" creationId="{4E11D7B1-D4C8-414F-BC49-A28BBD0BCC21}"/>
          </ac:spMkLst>
        </pc:spChg>
        <pc:spChg chg="add mod">
          <ac:chgData name="Ken Merrihew" userId="bcb7a1e886d99f07" providerId="LiveId" clId="{B9220E52-3699-452E-AF10-ACC28965288A}" dt="2017-12-29T15:55:03.113" v="2828" actId="20577"/>
          <ac:spMkLst>
            <pc:docMk/>
            <pc:sldMk cId="4110789020" sldId="281"/>
            <ac:spMk id="12" creationId="{FB74924F-51A3-4E39-9128-7EA4208C1635}"/>
          </ac:spMkLst>
        </pc:spChg>
        <pc:spChg chg="add mod">
          <ac:chgData name="Ken Merrihew" userId="bcb7a1e886d99f07" providerId="LiveId" clId="{B9220E52-3699-452E-AF10-ACC28965288A}" dt="2017-12-29T15:55:09.656" v="2833" actId="20577"/>
          <ac:spMkLst>
            <pc:docMk/>
            <pc:sldMk cId="4110789020" sldId="281"/>
            <ac:spMk id="13" creationId="{62DED35A-0F67-46CB-9100-75DF8A239A66}"/>
          </ac:spMkLst>
        </pc:spChg>
        <pc:spChg chg="add mod">
          <ac:chgData name="Ken Merrihew" userId="bcb7a1e886d99f07" providerId="LiveId" clId="{B9220E52-3699-452E-AF10-ACC28965288A}" dt="2017-12-29T15:55:20.354" v="2847" actId="20577"/>
          <ac:spMkLst>
            <pc:docMk/>
            <pc:sldMk cId="4110789020" sldId="281"/>
            <ac:spMk id="14" creationId="{691C07E0-B4DB-407E-BE97-11E484857BE8}"/>
          </ac:spMkLst>
        </pc:spChg>
        <pc:spChg chg="add mod">
          <ac:chgData name="Ken Merrihew" userId="bcb7a1e886d99f07" providerId="LiveId" clId="{B9220E52-3699-452E-AF10-ACC28965288A}" dt="2017-12-29T15:55:26.546" v="2851" actId="20577"/>
          <ac:spMkLst>
            <pc:docMk/>
            <pc:sldMk cId="4110789020" sldId="281"/>
            <ac:spMk id="15" creationId="{D1C50A0B-791D-46CD-B24A-7CBA356905C3}"/>
          </ac:spMkLst>
        </pc:spChg>
        <pc:spChg chg="add mod">
          <ac:chgData name="Ken Merrihew" userId="bcb7a1e886d99f07" providerId="LiveId" clId="{B9220E52-3699-452E-AF10-ACC28965288A}" dt="2017-12-29T15:55:35.129" v="2856" actId="20577"/>
          <ac:spMkLst>
            <pc:docMk/>
            <pc:sldMk cId="4110789020" sldId="281"/>
            <ac:spMk id="16" creationId="{0372AF2D-6464-4F89-A9DD-48ECB5245448}"/>
          </ac:spMkLst>
        </pc:spChg>
        <pc:spChg chg="add mod">
          <ac:chgData name="Ken Merrihew" userId="bcb7a1e886d99f07" providerId="LiveId" clId="{B9220E52-3699-452E-AF10-ACC28965288A}" dt="2017-12-29T15:55:39.662" v="2865" actId="20577"/>
          <ac:spMkLst>
            <pc:docMk/>
            <pc:sldMk cId="4110789020" sldId="281"/>
            <ac:spMk id="17" creationId="{0745E161-7D10-446D-B464-5C420A5C8563}"/>
          </ac:spMkLst>
        </pc:spChg>
        <pc:spChg chg="add mod">
          <ac:chgData name="Ken Merrihew" userId="bcb7a1e886d99f07" providerId="LiveId" clId="{B9220E52-3699-452E-AF10-ACC28965288A}" dt="2017-12-29T15:55:46.539" v="2871" actId="20577"/>
          <ac:spMkLst>
            <pc:docMk/>
            <pc:sldMk cId="4110789020" sldId="281"/>
            <ac:spMk id="18" creationId="{F796933A-C35F-429B-B1D5-A89A4F5B87CA}"/>
          </ac:spMkLst>
        </pc:spChg>
        <pc:spChg chg="add mod">
          <ac:chgData name="Ken Merrihew" userId="bcb7a1e886d99f07" providerId="LiveId" clId="{B9220E52-3699-452E-AF10-ACC28965288A}" dt="2017-12-29T15:56:14.048" v="2944" actId="20577"/>
          <ac:spMkLst>
            <pc:docMk/>
            <pc:sldMk cId="4110789020" sldId="281"/>
            <ac:spMk id="19" creationId="{3ED9F5A3-1FA2-4BC6-85B2-168A0E866EBB}"/>
          </ac:spMkLst>
        </pc:spChg>
        <pc:spChg chg="add mod">
          <ac:chgData name="Ken Merrihew" userId="bcb7a1e886d99f07" providerId="LiveId" clId="{B9220E52-3699-452E-AF10-ACC28965288A}" dt="2017-12-29T15:56:19.694" v="2951" actId="20577"/>
          <ac:spMkLst>
            <pc:docMk/>
            <pc:sldMk cId="4110789020" sldId="281"/>
            <ac:spMk id="20" creationId="{E7E5FA8A-93BB-4B2B-962C-303D18075CA8}"/>
          </ac:spMkLst>
        </pc:spChg>
        <pc:spChg chg="add mod">
          <ac:chgData name="Ken Merrihew" userId="bcb7a1e886d99f07" providerId="LiveId" clId="{B9220E52-3699-452E-AF10-ACC28965288A}" dt="2017-12-29T15:56:24.868" v="2958" actId="20577"/>
          <ac:spMkLst>
            <pc:docMk/>
            <pc:sldMk cId="4110789020" sldId="281"/>
            <ac:spMk id="21" creationId="{9E17EF75-4C72-43A3-B18E-2150DC5AACF7}"/>
          </ac:spMkLst>
        </pc:spChg>
        <pc:spChg chg="add mod">
          <ac:chgData name="Ken Merrihew" userId="bcb7a1e886d99f07" providerId="LiveId" clId="{B9220E52-3699-452E-AF10-ACC28965288A}" dt="2017-12-29T15:56:29.410" v="2964" actId="20577"/>
          <ac:spMkLst>
            <pc:docMk/>
            <pc:sldMk cId="4110789020" sldId="281"/>
            <ac:spMk id="22" creationId="{DE8252F8-F8AB-46DB-80F9-91C308BD9B47}"/>
          </ac:spMkLst>
        </pc:spChg>
        <pc:spChg chg="add mod">
          <ac:chgData name="Ken Merrihew" userId="bcb7a1e886d99f07" providerId="LiveId" clId="{B9220E52-3699-452E-AF10-ACC28965288A}" dt="2017-12-29T15:56:34.548" v="2974" actId="20577"/>
          <ac:spMkLst>
            <pc:docMk/>
            <pc:sldMk cId="4110789020" sldId="281"/>
            <ac:spMk id="23" creationId="{5C98C5FD-C1F1-42EE-AEE1-354456262AEB}"/>
          </ac:spMkLst>
        </pc:spChg>
        <pc:spChg chg="add mod">
          <ac:chgData name="Ken Merrihew" userId="bcb7a1e886d99f07" providerId="LiveId" clId="{B9220E52-3699-452E-AF10-ACC28965288A}" dt="2017-12-29T15:58:22.599" v="3033" actId="20577"/>
          <ac:spMkLst>
            <pc:docMk/>
            <pc:sldMk cId="4110789020" sldId="281"/>
            <ac:spMk id="24" creationId="{01D2FD7B-89A7-464E-9309-C7FE821C3B94}"/>
          </ac:spMkLst>
        </pc:spChg>
      </pc:sldChg>
      <pc:sldChg chg="add del ord">
        <pc:chgData name="Ken Merrihew" userId="bcb7a1e886d99f07" providerId="LiveId" clId="{B9220E52-3699-452E-AF10-ACC28965288A}" dt="2017-12-29T18:31:52.639" v="3238" actId="2696"/>
        <pc:sldMkLst>
          <pc:docMk/>
          <pc:sldMk cId="1680310627" sldId="282"/>
        </pc:sldMkLst>
      </pc:sldChg>
      <pc:sldChg chg="add ord">
        <pc:chgData name="Ken Merrihew" userId="bcb7a1e886d99f07" providerId="LiveId" clId="{B9220E52-3699-452E-AF10-ACC28965288A}" dt="2017-12-29T16:59:23.042" v="3122"/>
        <pc:sldMkLst>
          <pc:docMk/>
          <pc:sldMk cId="2593005943" sldId="283"/>
        </pc:sldMkLst>
      </pc:sldChg>
      <pc:sldChg chg="addSp delSp modSp add delAnim modAnim">
        <pc:chgData name="Ken Merrihew" userId="bcb7a1e886d99f07" providerId="LiveId" clId="{B9220E52-3699-452E-AF10-ACC28965288A}" dt="2017-12-29T18:36:38.445" v="3363" actId="1076"/>
        <pc:sldMkLst>
          <pc:docMk/>
          <pc:sldMk cId="1700752992" sldId="284"/>
        </pc:sldMkLst>
        <pc:spChg chg="del">
          <ac:chgData name="Ken Merrihew" userId="bcb7a1e886d99f07" providerId="LiveId" clId="{B9220E52-3699-452E-AF10-ACC28965288A}" dt="2017-12-29T16:59:34.109" v="3124" actId="478"/>
          <ac:spMkLst>
            <pc:docMk/>
            <pc:sldMk cId="1700752992" sldId="284"/>
            <ac:spMk id="2" creationId="{3514FE05-E6E9-4A98-90AA-83F556B8F456}"/>
          </ac:spMkLst>
        </pc:spChg>
        <pc:picChg chg="add del mod ord">
          <ac:chgData name="Ken Merrihew" userId="bcb7a1e886d99f07" providerId="LiveId" clId="{B9220E52-3699-452E-AF10-ACC28965288A}" dt="2017-12-29T18:36:38.445" v="3363" actId="1076"/>
          <ac:picMkLst>
            <pc:docMk/>
            <pc:sldMk cId="1700752992" sldId="284"/>
            <ac:picMk id="1026" creationId="{9E5D6836-F6A5-4FCF-AEA1-473750261F58}"/>
          </ac:picMkLst>
        </pc:picChg>
        <pc:picChg chg="add mod">
          <ac:chgData name="Ken Merrihew" userId="bcb7a1e886d99f07" providerId="LiveId" clId="{B9220E52-3699-452E-AF10-ACC28965288A}" dt="2017-12-29T18:36:36.669" v="3362" actId="1076"/>
          <ac:picMkLst>
            <pc:docMk/>
            <pc:sldMk cId="1700752992" sldId="284"/>
            <ac:picMk id="1028" creationId="{9AD0AF8F-8689-4990-ADEC-303AF16F4091}"/>
          </ac:picMkLst>
        </pc:picChg>
      </pc:sldChg>
      <pc:sldChg chg="add">
        <pc:chgData name="Ken Merrihew" userId="bcb7a1e886d99f07" providerId="LiveId" clId="{B9220E52-3699-452E-AF10-ACC28965288A}" dt="2017-12-29T16:59:30.774" v="3123"/>
        <pc:sldMkLst>
          <pc:docMk/>
          <pc:sldMk cId="2178621168" sldId="285"/>
        </pc:sldMkLst>
      </pc:sldChg>
      <pc:sldChg chg="addSp delSp modSp add delAnim modAnim">
        <pc:chgData name="Ken Merrihew" userId="bcb7a1e886d99f07" providerId="LiveId" clId="{B9220E52-3699-452E-AF10-ACC28965288A}" dt="2017-12-29T18:37:26.345" v="3364"/>
        <pc:sldMkLst>
          <pc:docMk/>
          <pc:sldMk cId="3659447416" sldId="286"/>
        </pc:sldMkLst>
        <pc:picChg chg="del">
          <ac:chgData name="Ken Merrihew" userId="bcb7a1e886d99f07" providerId="LiveId" clId="{B9220E52-3699-452E-AF10-ACC28965288A}" dt="2017-12-29T17:31:58.640" v="3172" actId="478"/>
          <ac:picMkLst>
            <pc:docMk/>
            <pc:sldMk cId="3659447416" sldId="286"/>
            <ac:picMk id="1026" creationId="{9E5D6836-F6A5-4FCF-AEA1-473750261F58}"/>
          </ac:picMkLst>
        </pc:picChg>
        <pc:picChg chg="del">
          <ac:chgData name="Ken Merrihew" userId="bcb7a1e886d99f07" providerId="LiveId" clId="{B9220E52-3699-452E-AF10-ACC28965288A}" dt="2017-12-29T17:31:58.640" v="3172" actId="478"/>
          <ac:picMkLst>
            <pc:docMk/>
            <pc:sldMk cId="3659447416" sldId="286"/>
            <ac:picMk id="1028" creationId="{9AD0AF8F-8689-4990-ADEC-303AF16F4091}"/>
          </ac:picMkLst>
        </pc:picChg>
        <pc:picChg chg="add mod ord">
          <ac:chgData name="Ken Merrihew" userId="bcb7a1e886d99f07" providerId="LiveId" clId="{B9220E52-3699-452E-AF10-ACC28965288A}" dt="2017-12-29T17:37:30.947" v="3217" actId="167"/>
          <ac:picMkLst>
            <pc:docMk/>
            <pc:sldMk cId="3659447416" sldId="286"/>
            <ac:picMk id="2050" creationId="{14A30B36-003F-4423-B877-9D285B0562E7}"/>
          </ac:picMkLst>
        </pc:picChg>
        <pc:picChg chg="add mod">
          <ac:chgData name="Ken Merrihew" userId="bcb7a1e886d99f07" providerId="LiveId" clId="{B9220E52-3699-452E-AF10-ACC28965288A}" dt="2017-12-29T17:37:35.736" v="3219" actId="14100"/>
          <ac:picMkLst>
            <pc:docMk/>
            <pc:sldMk cId="3659447416" sldId="286"/>
            <ac:picMk id="2052" creationId="{20AE07F9-EE69-4EA9-9C60-C6BADFF7991E}"/>
          </ac:picMkLst>
        </pc:picChg>
      </pc:sldChg>
      <pc:sldChg chg="add">
        <pc:chgData name="Ken Merrihew" userId="bcb7a1e886d99f07" providerId="LiveId" clId="{B9220E52-3699-452E-AF10-ACC28965288A}" dt="2017-12-29T17:31:55.133" v="3171"/>
        <pc:sldMkLst>
          <pc:docMk/>
          <pc:sldMk cId="3706715902" sldId="287"/>
        </pc:sldMkLst>
      </pc:sldChg>
      <pc:sldChg chg="add modAnim">
        <pc:chgData name="Ken Merrihew" userId="bcb7a1e886d99f07" providerId="LiveId" clId="{B9220E52-3699-452E-AF10-ACC28965288A}" dt="2017-12-29T18:20:45.223" v="3234"/>
        <pc:sldMkLst>
          <pc:docMk/>
          <pc:sldMk cId="1442967522" sldId="288"/>
        </pc:sldMkLst>
      </pc:sldChg>
      <pc:sldChg chg="addSp delSp modSp add delAnim modAnim">
        <pc:chgData name="Ken Merrihew" userId="bcb7a1e886d99f07" providerId="LiveId" clId="{B9220E52-3699-452E-AF10-ACC28965288A}" dt="2017-12-30T20:44:24.159" v="3876" actId="1037"/>
        <pc:sldMkLst>
          <pc:docMk/>
          <pc:sldMk cId="4048817607" sldId="289"/>
        </pc:sldMkLst>
        <pc:spChg chg="add del mod">
          <ac:chgData name="Ken Merrihew" userId="bcb7a1e886d99f07" providerId="LiveId" clId="{B9220E52-3699-452E-AF10-ACC28965288A}" dt="2017-12-30T20:30:56.035" v="3489" actId="478"/>
          <ac:spMkLst>
            <pc:docMk/>
            <pc:sldMk cId="4048817607" sldId="289"/>
            <ac:spMk id="2" creationId="{1E4B39FD-2DF1-4EF0-8FA3-BBACD4B4C508}"/>
          </ac:spMkLst>
        </pc:spChg>
        <pc:spChg chg="add mod ord">
          <ac:chgData name="Ken Merrihew" userId="bcb7a1e886d99f07" providerId="LiveId" clId="{B9220E52-3699-452E-AF10-ACC28965288A}" dt="2017-12-30T20:44:24.159" v="3876" actId="1037"/>
          <ac:spMkLst>
            <pc:docMk/>
            <pc:sldMk cId="4048817607" sldId="289"/>
            <ac:spMk id="3" creationId="{6BB2D67B-AC43-43AF-8A10-0B74E17ECA26}"/>
          </ac:spMkLst>
        </pc:spChg>
        <pc:spChg chg="add del mod">
          <ac:chgData name="Ken Merrihew" userId="bcb7a1e886d99f07" providerId="LiveId" clId="{B9220E52-3699-452E-AF10-ACC28965288A}" dt="2017-12-30T20:36:58.879" v="3506" actId="478"/>
          <ac:spMkLst>
            <pc:docMk/>
            <pc:sldMk cId="4048817607" sldId="289"/>
            <ac:spMk id="5" creationId="{4CF68909-966A-4067-AF87-EC941DADDB16}"/>
          </ac:spMkLst>
        </pc:spChg>
        <pc:spChg chg="add del mod">
          <ac:chgData name="Ken Merrihew" userId="bcb7a1e886d99f07" providerId="LiveId" clId="{B9220E52-3699-452E-AF10-ACC28965288A}" dt="2017-12-30T20:30:57.146" v="3490" actId="478"/>
          <ac:spMkLst>
            <pc:docMk/>
            <pc:sldMk cId="4048817607" sldId="289"/>
            <ac:spMk id="9" creationId="{B35080A3-4592-4A43-80D8-575180EB29A8}"/>
          </ac:spMkLst>
        </pc:spChg>
        <pc:spChg chg="add mod">
          <ac:chgData name="Ken Merrihew" userId="bcb7a1e886d99f07" providerId="LiveId" clId="{B9220E52-3699-452E-AF10-ACC28965288A}" dt="2017-12-30T20:44:14.697" v="3820" actId="1038"/>
          <ac:spMkLst>
            <pc:docMk/>
            <pc:sldMk cId="4048817607" sldId="289"/>
            <ac:spMk id="11" creationId="{A12472A2-F2AD-4C72-8C70-197ECC6E0C76}"/>
          </ac:spMkLst>
        </pc:spChg>
        <pc:spChg chg="del">
          <ac:chgData name="Ken Merrihew" userId="bcb7a1e886d99f07" providerId="LiveId" clId="{B9220E52-3699-452E-AF10-ACC28965288A}" dt="2017-12-29T19:00:08.205" v="3366" actId="478"/>
          <ac:spMkLst>
            <pc:docMk/>
            <pc:sldMk cId="4048817607" sldId="289"/>
            <ac:spMk id="14" creationId="{DA9C046A-6120-4DB4-B8C1-BA5B9BCD5FA3}"/>
          </ac:spMkLst>
        </pc:spChg>
        <pc:spChg chg="del">
          <ac:chgData name="Ken Merrihew" userId="bcb7a1e886d99f07" providerId="LiveId" clId="{B9220E52-3699-452E-AF10-ACC28965288A}" dt="2017-12-29T19:00:08.205" v="3366" actId="478"/>
          <ac:spMkLst>
            <pc:docMk/>
            <pc:sldMk cId="4048817607" sldId="289"/>
            <ac:spMk id="15" creationId="{B65AA580-5FD8-44E3-8C6B-E68E9CBA0B35}"/>
          </ac:spMkLst>
        </pc:spChg>
        <pc:spChg chg="del">
          <ac:chgData name="Ken Merrihew" userId="bcb7a1e886d99f07" providerId="LiveId" clId="{B9220E52-3699-452E-AF10-ACC28965288A}" dt="2017-12-29T19:00:08.205" v="3366" actId="478"/>
          <ac:spMkLst>
            <pc:docMk/>
            <pc:sldMk cId="4048817607" sldId="289"/>
            <ac:spMk id="16" creationId="{8400926B-5303-467C-B414-F1D5A5594926}"/>
          </ac:spMkLst>
        </pc:spChg>
        <pc:picChg chg="add mod">
          <ac:chgData name="Ken Merrihew" userId="bcb7a1e886d99f07" providerId="LiveId" clId="{B9220E52-3699-452E-AF10-ACC28965288A}" dt="2017-12-29T19:01:43.013" v="3374" actId="688"/>
          <ac:picMkLst>
            <pc:docMk/>
            <pc:sldMk cId="4048817607" sldId="289"/>
            <ac:picMk id="6" creationId="{CE505CA5-55E4-48A4-8F14-6CE96B682C7A}"/>
          </ac:picMkLst>
        </pc:picChg>
        <pc:picChg chg="add del mod">
          <ac:chgData name="Ken Merrihew" userId="bcb7a1e886d99f07" providerId="LiveId" clId="{B9220E52-3699-452E-AF10-ACC28965288A}" dt="2017-12-30T20:30:54.732" v="3488" actId="478"/>
          <ac:picMkLst>
            <pc:docMk/>
            <pc:sldMk cId="4048817607" sldId="289"/>
            <ac:picMk id="7" creationId="{0D57B6CB-6093-438C-89BF-914E8444D120}"/>
          </ac:picMkLst>
        </pc:picChg>
        <pc:picChg chg="add mod ord">
          <ac:chgData name="Ken Merrihew" userId="bcb7a1e886d99f07" providerId="LiveId" clId="{B9220E52-3699-452E-AF10-ACC28965288A}" dt="2017-12-30T20:44:24.159" v="3876" actId="1037"/>
          <ac:picMkLst>
            <pc:docMk/>
            <pc:sldMk cId="4048817607" sldId="289"/>
            <ac:picMk id="8" creationId="{F8BCC8D5-3917-4D9A-83B3-68F1684521AE}"/>
          </ac:picMkLst>
        </pc:picChg>
        <pc:picChg chg="add mod">
          <ac:chgData name="Ken Merrihew" userId="bcb7a1e886d99f07" providerId="LiveId" clId="{B9220E52-3699-452E-AF10-ACC28965288A}" dt="2017-12-30T20:31:16.418" v="3494" actId="1076"/>
          <ac:picMkLst>
            <pc:docMk/>
            <pc:sldMk cId="4048817607" sldId="289"/>
            <ac:picMk id="10" creationId="{5873244C-225C-4218-9E7E-8557A91739FC}"/>
          </ac:picMkLst>
        </pc:picChg>
      </pc:sldChg>
      <pc:sldChg chg="add">
        <pc:chgData name="Ken Merrihew" userId="bcb7a1e886d99f07" providerId="LiveId" clId="{B9220E52-3699-452E-AF10-ACC28965288A}" dt="2017-12-29T19:00:13.476" v="3368"/>
        <pc:sldMkLst>
          <pc:docMk/>
          <pc:sldMk cId="933188214" sldId="290"/>
        </pc:sldMkLst>
      </pc:sldChg>
      <pc:sldChg chg="addSp delSp modSp add delAnim modAnim">
        <pc:chgData name="Ken Merrihew" userId="bcb7a1e886d99f07" providerId="LiveId" clId="{B9220E52-3699-452E-AF10-ACC28965288A}" dt="2017-12-30T20:06:50.890" v="3487"/>
        <pc:sldMkLst>
          <pc:docMk/>
          <pc:sldMk cId="256310463" sldId="291"/>
        </pc:sldMkLst>
        <pc:spChg chg="del">
          <ac:chgData name="Ken Merrihew" userId="bcb7a1e886d99f07" providerId="LiveId" clId="{B9220E52-3699-452E-AF10-ACC28965288A}" dt="2017-12-30T20:04:40.557" v="3420" actId="478"/>
          <ac:spMkLst>
            <pc:docMk/>
            <pc:sldMk cId="256310463" sldId="291"/>
            <ac:spMk id="2" creationId="{8C1ACFD9-E5DC-460A-B4F9-4ADD53D41F15}"/>
          </ac:spMkLst>
        </pc:spChg>
        <pc:spChg chg="add mod">
          <ac:chgData name="Ken Merrihew" userId="bcb7a1e886d99f07" providerId="LiveId" clId="{B9220E52-3699-452E-AF10-ACC28965288A}" dt="2017-12-30T20:06:28.695" v="3485" actId="20577"/>
          <ac:spMkLst>
            <pc:docMk/>
            <pc:sldMk cId="256310463" sldId="291"/>
            <ac:spMk id="3" creationId="{BC13992E-67EF-48F2-A7E2-CD1BE670CAF8}"/>
          </ac:spMkLst>
        </pc:spChg>
        <pc:spChg chg="del">
          <ac:chgData name="Ken Merrihew" userId="bcb7a1e886d99f07" providerId="LiveId" clId="{B9220E52-3699-452E-AF10-ACC28965288A}" dt="2017-12-30T20:04:40.557" v="3420" actId="478"/>
          <ac:spMkLst>
            <pc:docMk/>
            <pc:sldMk cId="256310463" sldId="291"/>
            <ac:spMk id="5" creationId="{CDE92EF0-B373-4189-96B8-1C6B49F8FA90}"/>
          </ac:spMkLst>
        </pc:spChg>
        <pc:spChg chg="del">
          <ac:chgData name="Ken Merrihew" userId="bcb7a1e886d99f07" providerId="LiveId" clId="{B9220E52-3699-452E-AF10-ACC28965288A}" dt="2017-12-30T20:04:40.557" v="3420" actId="478"/>
          <ac:spMkLst>
            <pc:docMk/>
            <pc:sldMk cId="256310463" sldId="291"/>
            <ac:spMk id="6" creationId="{B3C350FC-B95C-40F2-9B97-F293BEFD738E}"/>
          </ac:spMkLst>
        </pc:spChg>
        <pc:spChg chg="del">
          <ac:chgData name="Ken Merrihew" userId="bcb7a1e886d99f07" providerId="LiveId" clId="{B9220E52-3699-452E-AF10-ACC28965288A}" dt="2017-12-30T20:04:40.557" v="3420" actId="478"/>
          <ac:spMkLst>
            <pc:docMk/>
            <pc:sldMk cId="256310463" sldId="291"/>
            <ac:spMk id="7" creationId="{5F89C70C-0714-4051-B3C5-C8EBE93EE331}"/>
          </ac:spMkLst>
        </pc:spChg>
        <pc:spChg chg="del">
          <ac:chgData name="Ken Merrihew" userId="bcb7a1e886d99f07" providerId="LiveId" clId="{B9220E52-3699-452E-AF10-ACC28965288A}" dt="2017-12-30T20:04:40.557" v="3420" actId="478"/>
          <ac:spMkLst>
            <pc:docMk/>
            <pc:sldMk cId="256310463" sldId="291"/>
            <ac:spMk id="8" creationId="{210C6E96-9912-4E2F-A0A5-4FFEF4B3FFDD}"/>
          </ac:spMkLst>
        </pc:spChg>
        <pc:spChg chg="del">
          <ac:chgData name="Ken Merrihew" userId="bcb7a1e886d99f07" providerId="LiveId" clId="{B9220E52-3699-452E-AF10-ACC28965288A}" dt="2017-12-30T20:04:40.557" v="3420" actId="478"/>
          <ac:spMkLst>
            <pc:docMk/>
            <pc:sldMk cId="256310463" sldId="291"/>
            <ac:spMk id="9" creationId="{AB443702-74AC-4918-BB6C-E1E256F6D01D}"/>
          </ac:spMkLst>
        </pc:spChg>
        <pc:spChg chg="del">
          <ac:chgData name="Ken Merrihew" userId="bcb7a1e886d99f07" providerId="LiveId" clId="{B9220E52-3699-452E-AF10-ACC28965288A}" dt="2017-12-30T20:04:40.557" v="3420" actId="478"/>
          <ac:spMkLst>
            <pc:docMk/>
            <pc:sldMk cId="256310463" sldId="291"/>
            <ac:spMk id="10" creationId="{F07B955C-DE50-4E9B-84F2-D3A384070BA4}"/>
          </ac:spMkLst>
        </pc:spChg>
        <pc:spChg chg="del">
          <ac:chgData name="Ken Merrihew" userId="bcb7a1e886d99f07" providerId="LiveId" clId="{B9220E52-3699-452E-AF10-ACC28965288A}" dt="2017-12-30T20:04:40.557" v="3420" actId="478"/>
          <ac:spMkLst>
            <pc:docMk/>
            <pc:sldMk cId="256310463" sldId="291"/>
            <ac:spMk id="11" creationId="{4E11D7B1-D4C8-414F-BC49-A28BBD0BCC21}"/>
          </ac:spMkLst>
        </pc:spChg>
        <pc:spChg chg="del">
          <ac:chgData name="Ken Merrihew" userId="bcb7a1e886d99f07" providerId="LiveId" clId="{B9220E52-3699-452E-AF10-ACC28965288A}" dt="2017-12-30T20:04:40.557" v="3420" actId="478"/>
          <ac:spMkLst>
            <pc:docMk/>
            <pc:sldMk cId="256310463" sldId="291"/>
            <ac:spMk id="12" creationId="{FB74924F-51A3-4E39-9128-7EA4208C1635}"/>
          </ac:spMkLst>
        </pc:spChg>
        <pc:spChg chg="del">
          <ac:chgData name="Ken Merrihew" userId="bcb7a1e886d99f07" providerId="LiveId" clId="{B9220E52-3699-452E-AF10-ACC28965288A}" dt="2017-12-30T20:04:40.557" v="3420" actId="478"/>
          <ac:spMkLst>
            <pc:docMk/>
            <pc:sldMk cId="256310463" sldId="291"/>
            <ac:spMk id="13" creationId="{62DED35A-0F67-46CB-9100-75DF8A239A66}"/>
          </ac:spMkLst>
        </pc:spChg>
        <pc:spChg chg="del">
          <ac:chgData name="Ken Merrihew" userId="bcb7a1e886d99f07" providerId="LiveId" clId="{B9220E52-3699-452E-AF10-ACC28965288A}" dt="2017-12-30T20:04:40.557" v="3420" actId="478"/>
          <ac:spMkLst>
            <pc:docMk/>
            <pc:sldMk cId="256310463" sldId="291"/>
            <ac:spMk id="14" creationId="{691C07E0-B4DB-407E-BE97-11E484857BE8}"/>
          </ac:spMkLst>
        </pc:spChg>
        <pc:spChg chg="del">
          <ac:chgData name="Ken Merrihew" userId="bcb7a1e886d99f07" providerId="LiveId" clId="{B9220E52-3699-452E-AF10-ACC28965288A}" dt="2017-12-30T20:04:40.557" v="3420" actId="478"/>
          <ac:spMkLst>
            <pc:docMk/>
            <pc:sldMk cId="256310463" sldId="291"/>
            <ac:spMk id="15" creationId="{D1C50A0B-791D-46CD-B24A-7CBA356905C3}"/>
          </ac:spMkLst>
        </pc:spChg>
        <pc:spChg chg="del">
          <ac:chgData name="Ken Merrihew" userId="bcb7a1e886d99f07" providerId="LiveId" clId="{B9220E52-3699-452E-AF10-ACC28965288A}" dt="2017-12-30T20:04:40.557" v="3420" actId="478"/>
          <ac:spMkLst>
            <pc:docMk/>
            <pc:sldMk cId="256310463" sldId="291"/>
            <ac:spMk id="16" creationId="{0372AF2D-6464-4F89-A9DD-48ECB5245448}"/>
          </ac:spMkLst>
        </pc:spChg>
        <pc:spChg chg="del">
          <ac:chgData name="Ken Merrihew" userId="bcb7a1e886d99f07" providerId="LiveId" clId="{B9220E52-3699-452E-AF10-ACC28965288A}" dt="2017-12-30T20:04:40.557" v="3420" actId="478"/>
          <ac:spMkLst>
            <pc:docMk/>
            <pc:sldMk cId="256310463" sldId="291"/>
            <ac:spMk id="17" creationId="{0745E161-7D10-446D-B464-5C420A5C8563}"/>
          </ac:spMkLst>
        </pc:spChg>
        <pc:spChg chg="del">
          <ac:chgData name="Ken Merrihew" userId="bcb7a1e886d99f07" providerId="LiveId" clId="{B9220E52-3699-452E-AF10-ACC28965288A}" dt="2017-12-30T20:04:40.557" v="3420" actId="478"/>
          <ac:spMkLst>
            <pc:docMk/>
            <pc:sldMk cId="256310463" sldId="291"/>
            <ac:spMk id="18" creationId="{F796933A-C35F-429B-B1D5-A89A4F5B87CA}"/>
          </ac:spMkLst>
        </pc:spChg>
        <pc:spChg chg="del">
          <ac:chgData name="Ken Merrihew" userId="bcb7a1e886d99f07" providerId="LiveId" clId="{B9220E52-3699-452E-AF10-ACC28965288A}" dt="2017-12-30T20:04:40.557" v="3420" actId="478"/>
          <ac:spMkLst>
            <pc:docMk/>
            <pc:sldMk cId="256310463" sldId="291"/>
            <ac:spMk id="19" creationId="{3ED9F5A3-1FA2-4BC6-85B2-168A0E866EBB}"/>
          </ac:spMkLst>
        </pc:spChg>
        <pc:spChg chg="del">
          <ac:chgData name="Ken Merrihew" userId="bcb7a1e886d99f07" providerId="LiveId" clId="{B9220E52-3699-452E-AF10-ACC28965288A}" dt="2017-12-30T20:04:40.557" v="3420" actId="478"/>
          <ac:spMkLst>
            <pc:docMk/>
            <pc:sldMk cId="256310463" sldId="291"/>
            <ac:spMk id="20" creationId="{E7E5FA8A-93BB-4B2B-962C-303D18075CA8}"/>
          </ac:spMkLst>
        </pc:spChg>
        <pc:spChg chg="del">
          <ac:chgData name="Ken Merrihew" userId="bcb7a1e886d99f07" providerId="LiveId" clId="{B9220E52-3699-452E-AF10-ACC28965288A}" dt="2017-12-30T20:04:40.557" v="3420" actId="478"/>
          <ac:spMkLst>
            <pc:docMk/>
            <pc:sldMk cId="256310463" sldId="291"/>
            <ac:spMk id="21" creationId="{9E17EF75-4C72-43A3-B18E-2150DC5AACF7}"/>
          </ac:spMkLst>
        </pc:spChg>
        <pc:spChg chg="del">
          <ac:chgData name="Ken Merrihew" userId="bcb7a1e886d99f07" providerId="LiveId" clId="{B9220E52-3699-452E-AF10-ACC28965288A}" dt="2017-12-30T20:04:40.557" v="3420" actId="478"/>
          <ac:spMkLst>
            <pc:docMk/>
            <pc:sldMk cId="256310463" sldId="291"/>
            <ac:spMk id="22" creationId="{DE8252F8-F8AB-46DB-80F9-91C308BD9B47}"/>
          </ac:spMkLst>
        </pc:spChg>
        <pc:spChg chg="del">
          <ac:chgData name="Ken Merrihew" userId="bcb7a1e886d99f07" providerId="LiveId" clId="{B9220E52-3699-452E-AF10-ACC28965288A}" dt="2017-12-30T20:04:40.557" v="3420" actId="478"/>
          <ac:spMkLst>
            <pc:docMk/>
            <pc:sldMk cId="256310463" sldId="291"/>
            <ac:spMk id="23" creationId="{5C98C5FD-C1F1-42EE-AEE1-354456262AEB}"/>
          </ac:spMkLst>
        </pc:spChg>
        <pc:spChg chg="del">
          <ac:chgData name="Ken Merrihew" userId="bcb7a1e886d99f07" providerId="LiveId" clId="{B9220E52-3699-452E-AF10-ACC28965288A}" dt="2017-12-30T20:04:40.557" v="3420" actId="478"/>
          <ac:spMkLst>
            <pc:docMk/>
            <pc:sldMk cId="256310463" sldId="291"/>
            <ac:spMk id="24" creationId="{01D2FD7B-89A7-464E-9309-C7FE821C3B94}"/>
          </ac:spMkLst>
        </pc:spChg>
        <pc:picChg chg="add mod">
          <ac:chgData name="Ken Merrihew" userId="bcb7a1e886d99f07" providerId="LiveId" clId="{B9220E52-3699-452E-AF10-ACC28965288A}" dt="2017-12-30T20:05:34.219" v="3459" actId="688"/>
          <ac:picMkLst>
            <pc:docMk/>
            <pc:sldMk cId="256310463" sldId="291"/>
            <ac:picMk id="1026" creationId="{56EFCE09-1F63-4C37-8BDC-A09D8897B483}"/>
          </ac:picMkLst>
        </pc:picChg>
      </pc:sldChg>
      <pc:sldChg chg="add">
        <pc:chgData name="Ken Merrihew" userId="bcb7a1e886d99f07" providerId="LiveId" clId="{B9220E52-3699-452E-AF10-ACC28965288A}" dt="2017-12-30T20:58:47.893" v="3877"/>
        <pc:sldMkLst>
          <pc:docMk/>
          <pc:sldMk cId="1218816007" sldId="292"/>
        </pc:sldMkLst>
      </pc:sldChg>
      <pc:sldChg chg="add ord">
        <pc:chgData name="Ken Merrihew" userId="bcb7a1e886d99f07" providerId="LiveId" clId="{B9220E52-3699-452E-AF10-ACC28965288A}" dt="2017-12-30T20:58:55.235" v="3880"/>
        <pc:sldMkLst>
          <pc:docMk/>
          <pc:sldMk cId="713038229" sldId="293"/>
        </pc:sldMkLst>
      </pc:sldChg>
      <pc:sldChg chg="delSp modSp add ord delAnim">
        <pc:chgData name="Ken Merrihew" userId="bcb7a1e886d99f07" providerId="LiveId" clId="{B9220E52-3699-452E-AF10-ACC28965288A}" dt="2017-12-30T21:04:34.773" v="4064" actId="2711"/>
        <pc:sldMkLst>
          <pc:docMk/>
          <pc:sldMk cId="410603509" sldId="294"/>
        </pc:sldMkLst>
        <pc:spChg chg="mod">
          <ac:chgData name="Ken Merrihew" userId="bcb7a1e886d99f07" providerId="LiveId" clId="{B9220E52-3699-452E-AF10-ACC28965288A}" dt="2017-12-30T21:04:34.773" v="4064" actId="2711"/>
          <ac:spMkLst>
            <pc:docMk/>
            <pc:sldMk cId="410603509" sldId="294"/>
            <ac:spMk id="2" creationId="{3514FE05-E6E9-4A98-90AA-83F556B8F456}"/>
          </ac:spMkLst>
        </pc:spChg>
        <pc:spChg chg="del">
          <ac:chgData name="Ken Merrihew" userId="bcb7a1e886d99f07" providerId="LiveId" clId="{B9220E52-3699-452E-AF10-ACC28965288A}" dt="2017-12-30T21:04:11.222" v="4059" actId="478"/>
          <ac:spMkLst>
            <pc:docMk/>
            <pc:sldMk cId="410603509" sldId="294"/>
            <ac:spMk id="4" creationId="{7AE8463D-07EC-4921-BD50-E9D146BEE8B1}"/>
          </ac:spMkLst>
        </pc:spChg>
      </pc:sldChg>
      <pc:sldChg chg="add ord">
        <pc:chgData name="Ken Merrihew" userId="bcb7a1e886d99f07" providerId="LiveId" clId="{B9220E52-3699-452E-AF10-ACC28965288A}" dt="2017-12-30T21:04:01.096" v="4053"/>
        <pc:sldMkLst>
          <pc:docMk/>
          <pc:sldMk cId="1739592941" sldId="295"/>
        </pc:sldMkLst>
      </pc:sldChg>
      <pc:sldChg chg="addSp modSp add addAnim delAnim modAnim">
        <pc:chgData name="Ken Merrihew" userId="bcb7a1e886d99f07" providerId="LiveId" clId="{B9220E52-3699-452E-AF10-ACC28965288A}" dt="2017-12-30T21:10:34.681" v="4256"/>
        <pc:sldMkLst>
          <pc:docMk/>
          <pc:sldMk cId="3802162906" sldId="296"/>
        </pc:sldMkLst>
        <pc:spChg chg="mod">
          <ac:chgData name="Ken Merrihew" userId="bcb7a1e886d99f07" providerId="LiveId" clId="{B9220E52-3699-452E-AF10-ACC28965288A}" dt="2017-12-30T21:06:49.589" v="4075" actId="20577"/>
          <ac:spMkLst>
            <pc:docMk/>
            <pc:sldMk cId="3802162906" sldId="296"/>
            <ac:spMk id="2" creationId="{3514FE05-E6E9-4A98-90AA-83F556B8F456}"/>
          </ac:spMkLst>
        </pc:spChg>
        <pc:spChg chg="add mod">
          <ac:chgData name="Ken Merrihew" userId="bcb7a1e886d99f07" providerId="LiveId" clId="{B9220E52-3699-452E-AF10-ACC28965288A}" dt="2017-12-30T21:08:08.782" v="4138" actId="2711"/>
          <ac:spMkLst>
            <pc:docMk/>
            <pc:sldMk cId="3802162906" sldId="296"/>
            <ac:spMk id="4" creationId="{C0FBA565-3BBB-403D-AA47-35C4672F863B}"/>
          </ac:spMkLst>
        </pc:spChg>
        <pc:spChg chg="add mod">
          <ac:chgData name="Ken Merrihew" userId="bcb7a1e886d99f07" providerId="LiveId" clId="{B9220E52-3699-452E-AF10-ACC28965288A}" dt="2017-12-30T21:09:57.580" v="4248" actId="2711"/>
          <ac:spMkLst>
            <pc:docMk/>
            <pc:sldMk cId="3802162906" sldId="296"/>
            <ac:spMk id="5" creationId="{181D24A5-1FD8-43B0-AB1F-369708BB954A}"/>
          </ac:spMkLst>
        </pc:spChg>
        <pc:spChg chg="add mod">
          <ac:chgData name="Ken Merrihew" userId="bcb7a1e886d99f07" providerId="LiveId" clId="{B9220E52-3699-452E-AF10-ACC28965288A}" dt="2017-12-30T21:10:05.706" v="4250" actId="2711"/>
          <ac:spMkLst>
            <pc:docMk/>
            <pc:sldMk cId="3802162906" sldId="296"/>
            <ac:spMk id="7" creationId="{EFCD6143-5362-421F-BE10-26D56E2FFD72}"/>
          </ac:spMkLst>
        </pc:spChg>
      </pc:sldChg>
      <pc:sldChg chg="add">
        <pc:chgData name="Ken Merrihew" userId="bcb7a1e886d99f07" providerId="LiveId" clId="{B9220E52-3699-452E-AF10-ACC28965288A}" dt="2017-12-30T21:05:34.985" v="4065"/>
        <pc:sldMkLst>
          <pc:docMk/>
          <pc:sldMk cId="676497234" sldId="297"/>
        </pc:sldMkLst>
      </pc:sldChg>
      <pc:sldChg chg="modSp add ord">
        <pc:chgData name="Ken Merrihew" userId="bcb7a1e886d99f07" providerId="LiveId" clId="{B9220E52-3699-452E-AF10-ACC28965288A}" dt="2017-12-30T21:11:22.356" v="4264"/>
        <pc:sldMkLst>
          <pc:docMk/>
          <pc:sldMk cId="3678311186" sldId="298"/>
        </pc:sldMkLst>
        <pc:spChg chg="mod">
          <ac:chgData name="Ken Merrihew" userId="bcb7a1e886d99f07" providerId="LiveId" clId="{B9220E52-3699-452E-AF10-ACC28965288A}" dt="2017-12-30T21:11:22.356" v="4264"/>
          <ac:spMkLst>
            <pc:docMk/>
            <pc:sldMk cId="3678311186" sldId="298"/>
            <ac:spMk id="2" creationId="{3514FE05-E6E9-4A98-90AA-83F556B8F456}"/>
          </ac:spMkLst>
        </pc:spChg>
      </pc:sldChg>
      <pc:sldChg chg="add ord">
        <pc:chgData name="Ken Merrihew" userId="bcb7a1e886d99f07" providerId="LiveId" clId="{B9220E52-3699-452E-AF10-ACC28965288A}" dt="2017-12-30T21:11:10.907" v="4258"/>
        <pc:sldMkLst>
          <pc:docMk/>
          <pc:sldMk cId="643894085" sldId="29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2076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7670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6328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E15B08-4B65-4411-9275-19290884FCB1}"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647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15B08-4B65-4411-9275-19290884FCB1}"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5687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15B08-4B65-4411-9275-19290884FCB1}"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2915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15B08-4B65-4411-9275-19290884FCB1}"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344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5B08-4B65-4411-9275-19290884FCB1}"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1329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79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544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5B08-4B65-4411-9275-19290884FCB1}" type="datetimeFigureOut">
              <a:rPr lang="en-US" smtClean="0"/>
              <a:t>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2A85-4B21-48A1-AA77-B8B6353B8453}" type="slidenum">
              <a:rPr lang="en-US" smtClean="0"/>
              <a:t>‹#›</a:t>
            </a:fld>
            <a:endParaRPr lang="en-US"/>
          </a:p>
        </p:txBody>
      </p:sp>
    </p:spTree>
    <p:extLst>
      <p:ext uri="{BB962C8B-B14F-4D97-AF65-F5344CB8AC3E}">
        <p14:creationId xmlns:p14="http://schemas.microsoft.com/office/powerpoint/2010/main" val="53095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en.wikipedia.org/wiki/File:Overcast_(podcast_app)_logo.sv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3011714" y="624114"/>
            <a:ext cx="5711372" cy="646331"/>
          </a:xfrm>
          <a:prstGeom prst="rect">
            <a:avLst/>
          </a:prstGeom>
          <a:noFill/>
        </p:spPr>
        <p:txBody>
          <a:bodyPr wrap="square" rtlCol="0">
            <a:spAutoFit/>
          </a:bodyPr>
          <a:lstStyle/>
          <a:p>
            <a:pPr algn="r"/>
            <a:r>
              <a:rPr lang="en-US" sz="3600" dirty="0">
                <a:solidFill>
                  <a:schemeClr val="bg1"/>
                </a:solidFill>
                <a:latin typeface="Luminari" panose="02000505000000020004" pitchFamily="2" charset="0"/>
              </a:rPr>
              <a:t>1 Thessalonians 5:3-28</a:t>
            </a:r>
          </a:p>
        </p:txBody>
      </p:sp>
      <p:pic>
        <p:nvPicPr>
          <p:cNvPr id="6" name="Picture 5">
            <a:extLst>
              <a:ext uri="{FF2B5EF4-FFF2-40B4-BE49-F238E27FC236}">
                <a16:creationId xmlns:a16="http://schemas.microsoft.com/office/drawing/2014/main" id="{C875982B-94A6-45EF-862F-1536409DAC2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9" y="4425054"/>
            <a:ext cx="597662" cy="591436"/>
          </a:xfrm>
          <a:prstGeom prst="rect">
            <a:avLst/>
          </a:prstGeom>
        </p:spPr>
      </p:pic>
      <p:sp>
        <p:nvSpPr>
          <p:cNvPr id="7" name="TextBox 6">
            <a:extLst>
              <a:ext uri="{FF2B5EF4-FFF2-40B4-BE49-F238E27FC236}">
                <a16:creationId xmlns:a16="http://schemas.microsoft.com/office/drawing/2014/main" id="{D7326BFF-EF01-4EEC-A216-DDABC2301A05}"/>
              </a:ext>
            </a:extLst>
          </p:cNvPr>
          <p:cNvSpPr txBox="1"/>
          <p:nvPr/>
        </p:nvSpPr>
        <p:spPr>
          <a:xfrm>
            <a:off x="1836057" y="4361542"/>
            <a:ext cx="6219372"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cd of this message will be available (free of charge) immediately following today’s service</a:t>
            </a:r>
          </a:p>
        </p:txBody>
      </p:sp>
      <p:sp>
        <p:nvSpPr>
          <p:cNvPr id="8" name="TextBox 7">
            <a:extLst>
              <a:ext uri="{FF2B5EF4-FFF2-40B4-BE49-F238E27FC236}">
                <a16:creationId xmlns:a16="http://schemas.microsoft.com/office/drawing/2014/main" id="{A9B63492-9980-482F-AA38-AB67B493C1C4}"/>
              </a:ext>
            </a:extLst>
          </p:cNvPr>
          <p:cNvSpPr txBox="1"/>
          <p:nvPr/>
        </p:nvSpPr>
        <p:spPr>
          <a:xfrm>
            <a:off x="1843317" y="5275937"/>
            <a:ext cx="4978397"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podcast will be available later in the week at calvaryokc.com</a:t>
            </a:r>
          </a:p>
        </p:txBody>
      </p:sp>
      <p:pic>
        <p:nvPicPr>
          <p:cNvPr id="16" name="Picture 15">
            <a:extLst>
              <a:ext uri="{FF2B5EF4-FFF2-40B4-BE49-F238E27FC236}">
                <a16:creationId xmlns:a16="http://schemas.microsoft.com/office/drawing/2014/main" id="{D67F5CB5-661C-41BB-A057-9D0A976F4AB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9266" y="5275127"/>
            <a:ext cx="739204" cy="739204"/>
          </a:xfrm>
          <a:prstGeom prst="rect">
            <a:avLst/>
          </a:prstGeom>
        </p:spPr>
      </p:pic>
      <p:sp>
        <p:nvSpPr>
          <p:cNvPr id="17" name="TextBox 16">
            <a:extLst>
              <a:ext uri="{FF2B5EF4-FFF2-40B4-BE49-F238E27FC236}">
                <a16:creationId xmlns:a16="http://schemas.microsoft.com/office/drawing/2014/main" id="{BB544831-6177-4C7E-8FE0-3097B6A37870}"/>
              </a:ext>
            </a:extLst>
          </p:cNvPr>
          <p:cNvSpPr txBox="1"/>
          <p:nvPr/>
        </p:nvSpPr>
        <p:spPr>
          <a:xfrm>
            <a:off x="1443000" y="7158000"/>
            <a:ext cx="6858000" cy="230832"/>
          </a:xfrm>
          <a:prstGeom prst="rect">
            <a:avLst/>
          </a:prstGeom>
          <a:noFill/>
        </p:spPr>
        <p:txBody>
          <a:bodyPr wrap="square" rtlCol="0">
            <a:spAutoFit/>
          </a:bodyPr>
          <a:lstStyle/>
          <a:p>
            <a:r>
              <a:rPr lang="en-US" sz="900">
                <a:hlinkClick r:id="rId7" tooltip="https://en.wikipedia.org/wiki/File:Overcast_(podcast_app)_logo.svg"/>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7175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523220"/>
          </a:xfrm>
          <a:prstGeom prst="rect">
            <a:avLst/>
          </a:prstGeom>
          <a:noFill/>
        </p:spPr>
        <p:txBody>
          <a:bodyPr wrap="square" rtlCol="0">
            <a:spAutoFit/>
          </a:bodyPr>
          <a:lstStyle/>
          <a:p>
            <a:r>
              <a:rPr lang="en-US" sz="2800" dirty="0"/>
              <a:t>2 Reasons for the Tribulation:</a:t>
            </a:r>
          </a:p>
        </p:txBody>
      </p:sp>
      <p:sp>
        <p:nvSpPr>
          <p:cNvPr id="7" name="TextBox 6">
            <a:extLst>
              <a:ext uri="{FF2B5EF4-FFF2-40B4-BE49-F238E27FC236}">
                <a16:creationId xmlns:a16="http://schemas.microsoft.com/office/drawing/2014/main" id="{1D2C3B16-AC97-47D8-8A95-2397117F8D03}"/>
              </a:ext>
            </a:extLst>
          </p:cNvPr>
          <p:cNvSpPr txBox="1"/>
          <p:nvPr/>
        </p:nvSpPr>
        <p:spPr>
          <a:xfrm>
            <a:off x="718456" y="1580521"/>
            <a:ext cx="8008471" cy="523220"/>
          </a:xfrm>
          <a:prstGeom prst="rect">
            <a:avLst/>
          </a:prstGeom>
          <a:noFill/>
        </p:spPr>
        <p:txBody>
          <a:bodyPr wrap="square" rtlCol="0">
            <a:spAutoFit/>
          </a:bodyPr>
          <a:lstStyle/>
          <a:p>
            <a:r>
              <a:rPr lang="en-US" sz="2800" dirty="0"/>
              <a:t>2. Judge the world for rejecting Him</a:t>
            </a:r>
          </a:p>
        </p:txBody>
      </p:sp>
      <p:sp>
        <p:nvSpPr>
          <p:cNvPr id="8" name="TextBox 7">
            <a:extLst>
              <a:ext uri="{FF2B5EF4-FFF2-40B4-BE49-F238E27FC236}">
                <a16:creationId xmlns:a16="http://schemas.microsoft.com/office/drawing/2014/main" id="{8C237D72-66D9-4C6C-9C75-232DFA866C7C}"/>
              </a:ext>
            </a:extLst>
          </p:cNvPr>
          <p:cNvSpPr txBox="1"/>
          <p:nvPr/>
        </p:nvSpPr>
        <p:spPr>
          <a:xfrm>
            <a:off x="703943" y="2054933"/>
            <a:ext cx="8040914" cy="3970318"/>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rPr>
              <a:t> </a:t>
            </a:r>
            <a:r>
              <a:rPr lang="en-US" sz="2800" dirty="0"/>
              <a:t>Rev. 6:15-17 ~ </a:t>
            </a:r>
            <a:r>
              <a:rPr lang="en-US" sz="2800" baseline="30000" dirty="0"/>
              <a:t>15</a:t>
            </a:r>
            <a:r>
              <a:rPr lang="en-US" sz="2800" dirty="0"/>
              <a:t> </a:t>
            </a:r>
            <a:r>
              <a:rPr lang="en-US" sz="2800" dirty="0">
                <a:solidFill>
                  <a:schemeClr val="accent2">
                    <a:lumMod val="60000"/>
                    <a:lumOff val="40000"/>
                  </a:schemeClr>
                </a:solidFill>
              </a:rPr>
              <a:t>And the kings of the earth, the great men, the rich men, the commanders, the mighty men, every slave and every free man, hid themselves in the caves and in the rocks of the mountains, </a:t>
            </a:r>
            <a:r>
              <a:rPr lang="en-US" sz="2800" baseline="30000" dirty="0"/>
              <a:t>16</a:t>
            </a:r>
            <a:r>
              <a:rPr lang="en-US" sz="2800" dirty="0"/>
              <a:t> </a:t>
            </a:r>
            <a:r>
              <a:rPr lang="en-US" sz="2800" dirty="0">
                <a:solidFill>
                  <a:schemeClr val="accent2">
                    <a:lumMod val="60000"/>
                    <a:lumOff val="40000"/>
                  </a:schemeClr>
                </a:solidFill>
              </a:rPr>
              <a:t>and said to the mountains and rocks, “Fall on us and hide us from the face of Him who sits on the throne and from the wrath of the Lamb! </a:t>
            </a:r>
            <a:r>
              <a:rPr lang="en-US" sz="2800" baseline="30000" dirty="0"/>
              <a:t>17</a:t>
            </a:r>
            <a:r>
              <a:rPr lang="en-US" sz="2800" dirty="0"/>
              <a:t> </a:t>
            </a:r>
            <a:r>
              <a:rPr lang="en-US" sz="2800" dirty="0">
                <a:solidFill>
                  <a:schemeClr val="accent2">
                    <a:lumMod val="60000"/>
                    <a:lumOff val="40000"/>
                  </a:schemeClr>
                </a:solidFill>
              </a:rPr>
              <a:t>For the great day of His wrath has come, and who is able to stand?”</a:t>
            </a:r>
          </a:p>
        </p:txBody>
      </p:sp>
    </p:spTree>
    <p:extLst>
      <p:ext uri="{BB962C8B-B14F-4D97-AF65-F5344CB8AC3E}">
        <p14:creationId xmlns:p14="http://schemas.microsoft.com/office/powerpoint/2010/main" val="33854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37149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1569660"/>
          </a:xfrm>
          <a:prstGeom prst="rect">
            <a:avLst/>
          </a:prstGeom>
          <a:noFill/>
        </p:spPr>
        <p:txBody>
          <a:bodyPr wrap="square" rtlCol="0">
            <a:spAutoFit/>
          </a:bodyPr>
          <a:lstStyle/>
          <a:p>
            <a:r>
              <a:rPr lang="en-US" sz="3200" dirty="0"/>
              <a:t>Matt. 24:36 ~ </a:t>
            </a:r>
            <a:r>
              <a:rPr lang="en-US" sz="3200" dirty="0">
                <a:solidFill>
                  <a:schemeClr val="accent2">
                    <a:lumMod val="60000"/>
                    <a:lumOff val="40000"/>
                  </a:schemeClr>
                </a:solidFill>
              </a:rPr>
              <a:t>But of that day and hour no one knows, not even the angels of heaven, but My Father only.</a:t>
            </a:r>
            <a:endParaRPr lang="en-US" sz="4400" dirty="0">
              <a:solidFill>
                <a:schemeClr val="accent2">
                  <a:lumMod val="60000"/>
                  <a:lumOff val="40000"/>
                </a:schemeClr>
              </a:solidFill>
            </a:endParaRPr>
          </a:p>
        </p:txBody>
      </p:sp>
    </p:spTree>
    <p:extLst>
      <p:ext uri="{BB962C8B-B14F-4D97-AF65-F5344CB8AC3E}">
        <p14:creationId xmlns:p14="http://schemas.microsoft.com/office/powerpoint/2010/main" val="312443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183402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4832092"/>
          </a:xfrm>
          <a:prstGeom prst="rect">
            <a:avLst/>
          </a:prstGeom>
          <a:noFill/>
        </p:spPr>
        <p:txBody>
          <a:bodyPr wrap="square" rtlCol="0">
            <a:spAutoFit/>
          </a:bodyPr>
          <a:lstStyle/>
          <a:p>
            <a:r>
              <a:rPr lang="en-US" sz="2800" dirty="0">
                <a:solidFill>
                  <a:schemeClr val="accent2">
                    <a:lumMod val="60000"/>
                    <a:lumOff val="40000"/>
                  </a:schemeClr>
                </a:solidFill>
              </a:rPr>
              <a:t>Epistle of Barnabas (ca. AD 100) 15:3-6, 9 ~ </a:t>
            </a:r>
            <a:r>
              <a:rPr lang="en-US" sz="2800" baseline="30000" dirty="0">
                <a:solidFill>
                  <a:schemeClr val="accent2">
                    <a:lumMod val="60000"/>
                    <a:lumOff val="40000"/>
                  </a:schemeClr>
                </a:solidFill>
              </a:rPr>
              <a:t>3</a:t>
            </a:r>
            <a:r>
              <a:rPr lang="en-US" sz="2800" dirty="0">
                <a:solidFill>
                  <a:schemeClr val="accent2">
                    <a:lumMod val="60000"/>
                    <a:lumOff val="40000"/>
                  </a:schemeClr>
                </a:solidFill>
              </a:rPr>
              <a:t> </a:t>
            </a:r>
            <a:r>
              <a:rPr lang="en-US" sz="2800" dirty="0"/>
              <a:t>Of the Sabbath He </a:t>
            </a:r>
            <a:r>
              <a:rPr lang="en-US" sz="2800" dirty="0" err="1"/>
              <a:t>speaketh</a:t>
            </a:r>
            <a:r>
              <a:rPr lang="en-US" sz="2800" dirty="0"/>
              <a:t> in the beginning of the creation; </a:t>
            </a:r>
            <a:r>
              <a:rPr lang="en-US" sz="2800" i="1" dirty="0"/>
              <a:t>And God made the works of His hands in six days, and He ended on the seventh day, and rested on it, and He hallowed it. </a:t>
            </a:r>
            <a:r>
              <a:rPr lang="en-US" sz="2800" baseline="30000" dirty="0">
                <a:solidFill>
                  <a:schemeClr val="accent2">
                    <a:lumMod val="60000"/>
                    <a:lumOff val="40000"/>
                  </a:schemeClr>
                </a:solidFill>
              </a:rPr>
              <a:t>4</a:t>
            </a:r>
            <a:r>
              <a:rPr lang="en-US" sz="2800" i="1" dirty="0"/>
              <a:t> </a:t>
            </a:r>
            <a:r>
              <a:rPr lang="en-US" sz="2800" dirty="0"/>
              <a:t>Give heed, children, what this </a:t>
            </a:r>
            <a:r>
              <a:rPr lang="en-US" sz="2800" dirty="0" err="1"/>
              <a:t>meaneth</a:t>
            </a:r>
            <a:r>
              <a:rPr lang="en-US" sz="2800" dirty="0"/>
              <a:t>; </a:t>
            </a:r>
            <a:r>
              <a:rPr lang="en-US" sz="2800" i="1" dirty="0"/>
              <a:t>He ended in six days.</a:t>
            </a:r>
            <a:r>
              <a:rPr lang="en-US" sz="2800" dirty="0"/>
              <a:t> He </a:t>
            </a:r>
            <a:r>
              <a:rPr lang="en-US" sz="2800" dirty="0" err="1"/>
              <a:t>meaneth</a:t>
            </a:r>
            <a:r>
              <a:rPr lang="en-US" sz="2800" dirty="0"/>
              <a:t> this, that in six thousand years the Lord shall bring all things to an end; for the day with Him </a:t>
            </a:r>
            <a:r>
              <a:rPr lang="en-US" sz="2800" dirty="0" err="1"/>
              <a:t>signifyeth</a:t>
            </a:r>
            <a:r>
              <a:rPr lang="en-US" sz="2800" dirty="0"/>
              <a:t> a thousand years; and this He himself </a:t>
            </a:r>
            <a:r>
              <a:rPr lang="en-US" sz="2800" dirty="0" err="1"/>
              <a:t>beareth</a:t>
            </a:r>
            <a:r>
              <a:rPr lang="en-US" sz="2800" dirty="0"/>
              <a:t> me witness, saying; </a:t>
            </a:r>
          </a:p>
        </p:txBody>
      </p:sp>
    </p:spTree>
    <p:extLst>
      <p:ext uri="{BB962C8B-B14F-4D97-AF65-F5344CB8AC3E}">
        <p14:creationId xmlns:p14="http://schemas.microsoft.com/office/powerpoint/2010/main" val="32761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4832092"/>
          </a:xfrm>
          <a:prstGeom prst="rect">
            <a:avLst/>
          </a:prstGeom>
          <a:noFill/>
        </p:spPr>
        <p:txBody>
          <a:bodyPr wrap="square" rtlCol="0">
            <a:spAutoFit/>
          </a:bodyPr>
          <a:lstStyle/>
          <a:p>
            <a:r>
              <a:rPr lang="en-US" sz="2800" dirty="0">
                <a:solidFill>
                  <a:schemeClr val="accent2">
                    <a:lumMod val="60000"/>
                    <a:lumOff val="40000"/>
                  </a:schemeClr>
                </a:solidFill>
              </a:rPr>
              <a:t>Epistle of Barnabas (ca. AD 100) 15:3-6, 9 ~ </a:t>
            </a:r>
            <a:r>
              <a:rPr lang="en-US" sz="2800" i="1" dirty="0"/>
              <a:t>Behold, the day of the Lord shall be as a thousand years.</a:t>
            </a:r>
            <a:r>
              <a:rPr lang="en-US" sz="2800" dirty="0"/>
              <a:t> Therefore, children, in six days, that is in six thousand years, everything shall come to an end. </a:t>
            </a:r>
            <a:r>
              <a:rPr lang="en-US" sz="2800" baseline="30000" dirty="0">
                <a:solidFill>
                  <a:schemeClr val="accent2">
                    <a:lumMod val="60000"/>
                    <a:lumOff val="40000"/>
                  </a:schemeClr>
                </a:solidFill>
              </a:rPr>
              <a:t>5</a:t>
            </a:r>
            <a:r>
              <a:rPr lang="en-US" sz="2800" dirty="0"/>
              <a:t> </a:t>
            </a:r>
            <a:r>
              <a:rPr lang="en-US" sz="2800" i="1" dirty="0"/>
              <a:t>And He rested on the seventh day.</a:t>
            </a:r>
            <a:r>
              <a:rPr lang="en-US" sz="2800" dirty="0"/>
              <a:t> this He </a:t>
            </a:r>
            <a:r>
              <a:rPr lang="en-US" sz="2800" dirty="0" err="1"/>
              <a:t>meaneth</a:t>
            </a:r>
            <a:r>
              <a:rPr lang="en-US" sz="2800" dirty="0"/>
              <a:t>; when His Son shall come, and shall abolish the time of the Lawless One, and shall judge the ungodly, and shall change the sun and the moon and the stars, then shall he truly rest on the seventh day. </a:t>
            </a:r>
            <a:r>
              <a:rPr lang="en-US" sz="2800" baseline="30000" dirty="0">
                <a:solidFill>
                  <a:schemeClr val="accent2">
                    <a:lumMod val="60000"/>
                    <a:lumOff val="40000"/>
                  </a:schemeClr>
                </a:solidFill>
              </a:rPr>
              <a:t>6</a:t>
            </a:r>
            <a:r>
              <a:rPr lang="en-US" sz="2800" dirty="0"/>
              <a:t> Yea and furthermore He </a:t>
            </a:r>
            <a:r>
              <a:rPr lang="en-US" sz="2800" dirty="0" err="1"/>
              <a:t>saith</a:t>
            </a:r>
            <a:r>
              <a:rPr lang="en-US" sz="2800" dirty="0"/>
              <a:t>; </a:t>
            </a:r>
          </a:p>
        </p:txBody>
      </p:sp>
    </p:spTree>
    <p:extLst>
      <p:ext uri="{BB962C8B-B14F-4D97-AF65-F5344CB8AC3E}">
        <p14:creationId xmlns:p14="http://schemas.microsoft.com/office/powerpoint/2010/main" val="16465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3970318"/>
          </a:xfrm>
          <a:prstGeom prst="rect">
            <a:avLst/>
          </a:prstGeom>
          <a:noFill/>
        </p:spPr>
        <p:txBody>
          <a:bodyPr wrap="square" rtlCol="0">
            <a:spAutoFit/>
          </a:bodyPr>
          <a:lstStyle/>
          <a:p>
            <a:r>
              <a:rPr lang="en-US" sz="2800" dirty="0">
                <a:solidFill>
                  <a:schemeClr val="accent2">
                    <a:lumMod val="60000"/>
                    <a:lumOff val="40000"/>
                  </a:schemeClr>
                </a:solidFill>
              </a:rPr>
              <a:t>Epistle of Barnabas (ca. AD 100) 15:3-6, 9 ~ </a:t>
            </a:r>
            <a:r>
              <a:rPr lang="en-US" sz="2800" i="1" dirty="0"/>
              <a:t>Thou shalt hallow it with pure hands and with a pure heart.</a:t>
            </a:r>
            <a:r>
              <a:rPr lang="en-US" sz="2800" dirty="0"/>
              <a:t> If therefore a man is able now to hallow the day which God hallowed, though he be pure in heart, we have gone utterly astray.</a:t>
            </a:r>
          </a:p>
          <a:p>
            <a:r>
              <a:rPr lang="en-US" sz="2800" baseline="30000" dirty="0">
                <a:solidFill>
                  <a:schemeClr val="accent2">
                    <a:lumMod val="60000"/>
                    <a:lumOff val="40000"/>
                  </a:schemeClr>
                </a:solidFill>
              </a:rPr>
              <a:t>9</a:t>
            </a:r>
            <a:r>
              <a:rPr lang="en-US" sz="2800" dirty="0"/>
              <a:t> Wherefore also we keep the eighth day for rejoicing, in the which also Jesus rose from the dead, and having been manifested ascended into the heavens.</a:t>
            </a:r>
          </a:p>
        </p:txBody>
      </p:sp>
    </p:spTree>
    <p:extLst>
      <p:ext uri="{BB962C8B-B14F-4D97-AF65-F5344CB8AC3E}">
        <p14:creationId xmlns:p14="http://schemas.microsoft.com/office/powerpoint/2010/main" val="150725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4832092"/>
          </a:xfrm>
          <a:prstGeom prst="rect">
            <a:avLst/>
          </a:prstGeom>
          <a:noFill/>
        </p:spPr>
        <p:txBody>
          <a:bodyPr wrap="square" rtlCol="0">
            <a:spAutoFit/>
          </a:bodyPr>
          <a:lstStyle/>
          <a:p>
            <a:r>
              <a:rPr lang="en-US" sz="2800" dirty="0">
                <a:solidFill>
                  <a:schemeClr val="accent2">
                    <a:lumMod val="60000"/>
                    <a:lumOff val="40000"/>
                  </a:schemeClr>
                </a:solidFill>
              </a:rPr>
              <a:t>Shepherd of Hermas c. AD 90-130), Vision 4, chapter 2 ~</a:t>
            </a:r>
            <a:r>
              <a:rPr lang="en-US" sz="2800" dirty="0"/>
              <a:t> Go, therefore, and tell the elect of the Lord His mighty deeds, and say to them that this beast is a type of the great tribulation that is coming. If then ye prepare yourselves, and repent with all your heart, and turn to the Lord, it will be possible for you to escape it, if your heart be pure and spotless, and ye spend the rest of the days of your life in serving the Lord blamelessly. Cast your cares upon the Lord, and He will direct them. </a:t>
            </a:r>
          </a:p>
        </p:txBody>
      </p:sp>
    </p:spTree>
    <p:extLst>
      <p:ext uri="{BB962C8B-B14F-4D97-AF65-F5344CB8AC3E}">
        <p14:creationId xmlns:p14="http://schemas.microsoft.com/office/powerpoint/2010/main" val="216218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3108543"/>
          </a:xfrm>
          <a:prstGeom prst="rect">
            <a:avLst/>
          </a:prstGeom>
          <a:noFill/>
        </p:spPr>
        <p:txBody>
          <a:bodyPr wrap="square" rtlCol="0">
            <a:spAutoFit/>
          </a:bodyPr>
          <a:lstStyle/>
          <a:p>
            <a:r>
              <a:rPr lang="en-US" sz="2800" dirty="0">
                <a:solidFill>
                  <a:schemeClr val="accent2">
                    <a:lumMod val="60000"/>
                    <a:lumOff val="40000"/>
                  </a:schemeClr>
                </a:solidFill>
              </a:rPr>
              <a:t>Shepherd of Hermas c. AD 90-130), Vision 4, chapter 2 ~</a:t>
            </a:r>
            <a:r>
              <a:rPr lang="en-US" sz="2800" dirty="0"/>
              <a:t> Trust the Lord, ye who doubt, for He is all-powerful, and can turn His anger away from you, and send scourges on the doubters. Woe to those who hear these words, and despise them: better were it for them not to have been born.</a:t>
            </a:r>
          </a:p>
        </p:txBody>
      </p:sp>
    </p:spTree>
    <p:extLst>
      <p:ext uri="{BB962C8B-B14F-4D97-AF65-F5344CB8AC3E}">
        <p14:creationId xmlns:p14="http://schemas.microsoft.com/office/powerpoint/2010/main" val="210673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2677656"/>
          </a:xfrm>
          <a:prstGeom prst="rect">
            <a:avLst/>
          </a:prstGeom>
          <a:noFill/>
        </p:spPr>
        <p:txBody>
          <a:bodyPr wrap="square" rtlCol="0">
            <a:spAutoFit/>
          </a:bodyPr>
          <a:lstStyle/>
          <a:p>
            <a:r>
              <a:rPr lang="en-US" sz="2800" dirty="0" err="1">
                <a:solidFill>
                  <a:schemeClr val="accent2">
                    <a:lumMod val="60000"/>
                    <a:lumOff val="40000"/>
                  </a:schemeClr>
                </a:solidFill>
              </a:rPr>
              <a:t>Iranaeus</a:t>
            </a:r>
            <a:r>
              <a:rPr lang="en-US" sz="2800" dirty="0">
                <a:solidFill>
                  <a:schemeClr val="accent2">
                    <a:lumMod val="60000"/>
                    <a:lumOff val="40000"/>
                  </a:schemeClr>
                </a:solidFill>
              </a:rPr>
              <a:t> (died c. AD 202), </a:t>
            </a:r>
            <a:r>
              <a:rPr lang="en-US" sz="2800" i="1" dirty="0">
                <a:solidFill>
                  <a:schemeClr val="accent2">
                    <a:lumMod val="60000"/>
                    <a:lumOff val="40000"/>
                  </a:schemeClr>
                </a:solidFill>
              </a:rPr>
              <a:t>Against Heresies</a:t>
            </a:r>
            <a:r>
              <a:rPr lang="en-US" sz="2800" dirty="0">
                <a:solidFill>
                  <a:schemeClr val="accent2">
                    <a:lumMod val="60000"/>
                    <a:lumOff val="40000"/>
                  </a:schemeClr>
                </a:solidFill>
              </a:rPr>
              <a:t>, book 5, chapter 29 ~ </a:t>
            </a:r>
            <a:r>
              <a:rPr lang="en-US" sz="2800" dirty="0"/>
              <a:t>And therefore, when in the end the Church shall be suddenly caught up from this, it is said, “There shall be tribulation such as has not been since the beginning, neither shall be.”</a:t>
            </a:r>
            <a:endParaRPr lang="en-US" sz="4000" dirty="0"/>
          </a:p>
        </p:txBody>
      </p:sp>
    </p:spTree>
    <p:extLst>
      <p:ext uri="{BB962C8B-B14F-4D97-AF65-F5344CB8AC3E}">
        <p14:creationId xmlns:p14="http://schemas.microsoft.com/office/powerpoint/2010/main" val="158807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pic>
        <p:nvPicPr>
          <p:cNvPr id="6" name="Picture 5" descr="Camels.jpg">
            <a:extLst>
              <a:ext uri="{FF2B5EF4-FFF2-40B4-BE49-F238E27FC236}">
                <a16:creationId xmlns:a16="http://schemas.microsoft.com/office/drawing/2014/main" id="{CE505CA5-55E4-48A4-8F14-6CE96B682C7A}"/>
              </a:ext>
            </a:extLst>
          </p:cNvPr>
          <p:cNvPicPr>
            <a:picLocks noChangeAspect="1"/>
          </p:cNvPicPr>
          <p:nvPr/>
        </p:nvPicPr>
        <p:blipFill>
          <a:blip r:embed="rId3"/>
          <a:stretch>
            <a:fillRect/>
          </a:stretch>
        </p:blipFill>
        <p:spPr>
          <a:xfrm rot="21383011">
            <a:off x="4725455" y="1099487"/>
            <a:ext cx="3532909" cy="4457130"/>
          </a:xfrm>
          <a:prstGeom prst="rect">
            <a:avLst/>
          </a:prstGeom>
        </p:spPr>
      </p:pic>
      <p:pic>
        <p:nvPicPr>
          <p:cNvPr id="10" name="Picture 9" descr="Have a fag.jpg">
            <a:extLst>
              <a:ext uri="{FF2B5EF4-FFF2-40B4-BE49-F238E27FC236}">
                <a16:creationId xmlns:a16="http://schemas.microsoft.com/office/drawing/2014/main" id="{5873244C-225C-4218-9E7E-8557A91739FC}"/>
              </a:ext>
            </a:extLst>
          </p:cNvPr>
          <p:cNvPicPr>
            <a:picLocks noChangeAspect="1"/>
          </p:cNvPicPr>
          <p:nvPr/>
        </p:nvPicPr>
        <p:blipFill>
          <a:blip r:embed="rId4" cstate="print"/>
          <a:stretch>
            <a:fillRect/>
          </a:stretch>
        </p:blipFill>
        <p:spPr>
          <a:xfrm rot="179681">
            <a:off x="464456" y="1240972"/>
            <a:ext cx="4443984" cy="3447288"/>
          </a:xfrm>
          <a:prstGeom prst="rect">
            <a:avLst/>
          </a:prstGeom>
        </p:spPr>
      </p:pic>
      <p:sp>
        <p:nvSpPr>
          <p:cNvPr id="11" name="Freeform: Shape 10">
            <a:extLst>
              <a:ext uri="{FF2B5EF4-FFF2-40B4-BE49-F238E27FC236}">
                <a16:creationId xmlns:a16="http://schemas.microsoft.com/office/drawing/2014/main" id="{A12472A2-F2AD-4C72-8C70-197ECC6E0C76}"/>
              </a:ext>
            </a:extLst>
          </p:cNvPr>
          <p:cNvSpPr/>
          <p:nvPr/>
        </p:nvSpPr>
        <p:spPr>
          <a:xfrm>
            <a:off x="3468914" y="3018971"/>
            <a:ext cx="1306286" cy="1654629"/>
          </a:xfrm>
          <a:custGeom>
            <a:avLst/>
            <a:gdLst>
              <a:gd name="connsiteX0" fmla="*/ 123372 w 1335314"/>
              <a:gd name="connsiteY0" fmla="*/ 0 h 1654629"/>
              <a:gd name="connsiteX1" fmla="*/ 1335314 w 1335314"/>
              <a:gd name="connsiteY1" fmla="*/ 21772 h 1654629"/>
              <a:gd name="connsiteX2" fmla="*/ 1226457 w 1335314"/>
              <a:gd name="connsiteY2" fmla="*/ 1654629 h 1654629"/>
              <a:gd name="connsiteX3" fmla="*/ 0 w 1335314"/>
              <a:gd name="connsiteY3" fmla="*/ 1603829 h 1654629"/>
              <a:gd name="connsiteX4" fmla="*/ 123372 w 1335314"/>
              <a:gd name="connsiteY4" fmla="*/ 0 h 1654629"/>
              <a:gd name="connsiteX0" fmla="*/ 116115 w 1328057"/>
              <a:gd name="connsiteY0" fmla="*/ 0 h 1654629"/>
              <a:gd name="connsiteX1" fmla="*/ 1328057 w 1328057"/>
              <a:gd name="connsiteY1" fmla="*/ 21772 h 1654629"/>
              <a:gd name="connsiteX2" fmla="*/ 1219200 w 1328057"/>
              <a:gd name="connsiteY2" fmla="*/ 1654629 h 1654629"/>
              <a:gd name="connsiteX3" fmla="*/ 0 w 1328057"/>
              <a:gd name="connsiteY3" fmla="*/ 1603829 h 1654629"/>
              <a:gd name="connsiteX4" fmla="*/ 116115 w 1328057"/>
              <a:gd name="connsiteY4" fmla="*/ 0 h 1654629"/>
              <a:gd name="connsiteX0" fmla="*/ 79829 w 1291771"/>
              <a:gd name="connsiteY0" fmla="*/ 0 h 1654629"/>
              <a:gd name="connsiteX1" fmla="*/ 1291771 w 1291771"/>
              <a:gd name="connsiteY1" fmla="*/ 21772 h 1654629"/>
              <a:gd name="connsiteX2" fmla="*/ 1182914 w 1291771"/>
              <a:gd name="connsiteY2" fmla="*/ 1654629 h 1654629"/>
              <a:gd name="connsiteX3" fmla="*/ 0 w 1291771"/>
              <a:gd name="connsiteY3" fmla="*/ 1589314 h 1654629"/>
              <a:gd name="connsiteX4" fmla="*/ 79829 w 1291771"/>
              <a:gd name="connsiteY4" fmla="*/ 0 h 1654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771" h="1654629">
                <a:moveTo>
                  <a:pt x="79829" y="0"/>
                </a:moveTo>
                <a:lnTo>
                  <a:pt x="1291771" y="21772"/>
                </a:lnTo>
                <a:lnTo>
                  <a:pt x="1182914" y="1654629"/>
                </a:lnTo>
                <a:lnTo>
                  <a:pt x="0" y="1589314"/>
                </a:lnTo>
                <a:lnTo>
                  <a:pt x="79829" y="0"/>
                </a:lnTo>
                <a:close/>
              </a:path>
            </a:pathLst>
          </a:custGeom>
          <a:gradFill flip="none" rotWithShape="1">
            <a:gsLst>
              <a:gs pos="23000">
                <a:schemeClr val="accent4">
                  <a:lumMod val="20000"/>
                  <a:lumOff val="80000"/>
                </a:schemeClr>
              </a:gs>
              <a:gs pos="70000">
                <a:srgbClr val="F4C79A"/>
              </a:gs>
              <a:gs pos="93000">
                <a:schemeClr val="accent4">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pe Worms.jpg">
            <a:extLst>
              <a:ext uri="{FF2B5EF4-FFF2-40B4-BE49-F238E27FC236}">
                <a16:creationId xmlns:a16="http://schemas.microsoft.com/office/drawing/2014/main" id="{F8BCC8D5-3917-4D9A-83B3-68F1684521AE}"/>
              </a:ext>
            </a:extLst>
          </p:cNvPr>
          <p:cNvPicPr>
            <a:picLocks noChangeAspect="1"/>
          </p:cNvPicPr>
          <p:nvPr/>
        </p:nvPicPr>
        <p:blipFill>
          <a:blip r:embed="rId5"/>
          <a:stretch>
            <a:fillRect/>
          </a:stretch>
        </p:blipFill>
        <p:spPr>
          <a:xfrm>
            <a:off x="2708946" y="1136974"/>
            <a:ext cx="3657600" cy="4887625"/>
          </a:xfrm>
          <a:prstGeom prst="rect">
            <a:avLst/>
          </a:prstGeom>
        </p:spPr>
      </p:pic>
      <p:sp>
        <p:nvSpPr>
          <p:cNvPr id="3" name="Rectangle 2">
            <a:extLst>
              <a:ext uri="{FF2B5EF4-FFF2-40B4-BE49-F238E27FC236}">
                <a16:creationId xmlns:a16="http://schemas.microsoft.com/office/drawing/2014/main" id="{6BB2D67B-AC43-43AF-8A10-0B74E17ECA26}"/>
              </a:ext>
            </a:extLst>
          </p:cNvPr>
          <p:cNvSpPr/>
          <p:nvPr/>
        </p:nvSpPr>
        <p:spPr>
          <a:xfrm>
            <a:off x="5377554" y="3251202"/>
            <a:ext cx="783771" cy="834572"/>
          </a:xfrm>
          <a:custGeom>
            <a:avLst/>
            <a:gdLst>
              <a:gd name="connsiteX0" fmla="*/ 0 w 783771"/>
              <a:gd name="connsiteY0" fmla="*/ 0 h 834572"/>
              <a:gd name="connsiteX1" fmla="*/ 783771 w 783771"/>
              <a:gd name="connsiteY1" fmla="*/ 0 h 834572"/>
              <a:gd name="connsiteX2" fmla="*/ 783771 w 783771"/>
              <a:gd name="connsiteY2" fmla="*/ 834572 h 834572"/>
              <a:gd name="connsiteX3" fmla="*/ 0 w 783771"/>
              <a:gd name="connsiteY3" fmla="*/ 834572 h 834572"/>
              <a:gd name="connsiteX4" fmla="*/ 0 w 783771"/>
              <a:gd name="connsiteY4" fmla="*/ 0 h 834572"/>
              <a:gd name="connsiteX0" fmla="*/ 0 w 783771"/>
              <a:gd name="connsiteY0" fmla="*/ 0 h 834572"/>
              <a:gd name="connsiteX1" fmla="*/ 783771 w 783771"/>
              <a:gd name="connsiteY1" fmla="*/ 0 h 834572"/>
              <a:gd name="connsiteX2" fmla="*/ 740229 w 783771"/>
              <a:gd name="connsiteY2" fmla="*/ 834572 h 834572"/>
              <a:gd name="connsiteX3" fmla="*/ 0 w 783771"/>
              <a:gd name="connsiteY3" fmla="*/ 834572 h 834572"/>
              <a:gd name="connsiteX4" fmla="*/ 0 w 783771"/>
              <a:gd name="connsiteY4" fmla="*/ 0 h 834572"/>
              <a:gd name="connsiteX0" fmla="*/ 0 w 783771"/>
              <a:gd name="connsiteY0" fmla="*/ 0 h 834572"/>
              <a:gd name="connsiteX1" fmla="*/ 783771 w 783771"/>
              <a:gd name="connsiteY1" fmla="*/ 0 h 834572"/>
              <a:gd name="connsiteX2" fmla="*/ 740229 w 783771"/>
              <a:gd name="connsiteY2" fmla="*/ 834572 h 834572"/>
              <a:gd name="connsiteX3" fmla="*/ 50800 w 783771"/>
              <a:gd name="connsiteY3" fmla="*/ 834572 h 834572"/>
              <a:gd name="connsiteX4" fmla="*/ 0 w 783771"/>
              <a:gd name="connsiteY4" fmla="*/ 0 h 83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71" h="834572">
                <a:moveTo>
                  <a:pt x="0" y="0"/>
                </a:moveTo>
                <a:lnTo>
                  <a:pt x="783771" y="0"/>
                </a:lnTo>
                <a:lnTo>
                  <a:pt x="740229" y="834572"/>
                </a:lnTo>
                <a:lnTo>
                  <a:pt x="50800" y="834572"/>
                </a:lnTo>
                <a:lnTo>
                  <a:pt x="0" y="0"/>
                </a:lnTo>
                <a:close/>
              </a:path>
            </a:pathLst>
          </a:custGeom>
          <a:solidFill>
            <a:srgbClr val="F08A88"/>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881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238070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07E3BE9B-D214-4D5F-BE85-8BBF8E5B4632}"/>
              </a:ext>
            </a:extLst>
          </p:cNvPr>
          <p:cNvSpPr/>
          <p:nvPr/>
        </p:nvSpPr>
        <p:spPr>
          <a:xfrm flipH="1">
            <a:off x="483406" y="2902226"/>
            <a:ext cx="2417045" cy="1081832"/>
          </a:xfrm>
          <a:custGeom>
            <a:avLst/>
            <a:gdLst>
              <a:gd name="connsiteX0" fmla="*/ 0 w 5476913"/>
              <a:gd name="connsiteY0" fmla="*/ 0 h 708211"/>
              <a:gd name="connsiteX1" fmla="*/ 5476913 w 5476913"/>
              <a:gd name="connsiteY1" fmla="*/ 0 h 708211"/>
              <a:gd name="connsiteX2" fmla="*/ 5476913 w 5476913"/>
              <a:gd name="connsiteY2" fmla="*/ 708211 h 708211"/>
              <a:gd name="connsiteX3" fmla="*/ 0 w 5476913"/>
              <a:gd name="connsiteY3" fmla="*/ 708211 h 708211"/>
              <a:gd name="connsiteX4" fmla="*/ 0 w 5476913"/>
              <a:gd name="connsiteY4" fmla="*/ 0 h 708211"/>
              <a:gd name="connsiteX0" fmla="*/ 4099 w 5481012"/>
              <a:gd name="connsiteY0" fmla="*/ 0 h 708211"/>
              <a:gd name="connsiteX1" fmla="*/ 5481012 w 5481012"/>
              <a:gd name="connsiteY1" fmla="*/ 0 h 708211"/>
              <a:gd name="connsiteX2" fmla="*/ 5481012 w 5481012"/>
              <a:gd name="connsiteY2" fmla="*/ 708211 h 708211"/>
              <a:gd name="connsiteX3" fmla="*/ 4099 w 5481012"/>
              <a:gd name="connsiteY3" fmla="*/ 708211 h 708211"/>
              <a:gd name="connsiteX4" fmla="*/ 0 w 5481012"/>
              <a:gd name="connsiteY4" fmla="*/ 224280 h 708211"/>
              <a:gd name="connsiteX5" fmla="*/ 4099 w 5481012"/>
              <a:gd name="connsiteY5"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224280 h 708211"/>
              <a:gd name="connsiteX6" fmla="*/ 406913 w 5883826"/>
              <a:gd name="connsiteY6"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363696 h 708211"/>
              <a:gd name="connsiteX6" fmla="*/ 402814 w 5883826"/>
              <a:gd name="connsiteY6" fmla="*/ 224280 h 708211"/>
              <a:gd name="connsiteX7" fmla="*/ 406913 w 5883826"/>
              <a:gd name="connsiteY7"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93024 w 5883826"/>
              <a:gd name="connsiteY5" fmla="*/ 363696 h 708211"/>
              <a:gd name="connsiteX6" fmla="*/ 402814 w 5883826"/>
              <a:gd name="connsiteY6" fmla="*/ 224280 h 708211"/>
              <a:gd name="connsiteX7" fmla="*/ 406913 w 5883826"/>
              <a:gd name="connsiteY7" fmla="*/ 0 h 708211"/>
              <a:gd name="connsiteX0" fmla="*/ 411229 w 5888142"/>
              <a:gd name="connsiteY0" fmla="*/ 0 h 708211"/>
              <a:gd name="connsiteX1" fmla="*/ 5888142 w 5888142"/>
              <a:gd name="connsiteY1" fmla="*/ 0 h 708211"/>
              <a:gd name="connsiteX2" fmla="*/ 5888142 w 5888142"/>
              <a:gd name="connsiteY2" fmla="*/ 708211 h 708211"/>
              <a:gd name="connsiteX3" fmla="*/ 411229 w 5888142"/>
              <a:gd name="connsiteY3" fmla="*/ 708211 h 708211"/>
              <a:gd name="connsiteX4" fmla="*/ 390728 w 5888142"/>
              <a:gd name="connsiteY4" fmla="*/ 519512 h 708211"/>
              <a:gd name="connsiteX5" fmla="*/ 497340 w 5888142"/>
              <a:gd name="connsiteY5" fmla="*/ 363696 h 708211"/>
              <a:gd name="connsiteX6" fmla="*/ 407130 w 5888142"/>
              <a:gd name="connsiteY6" fmla="*/ 224280 h 708211"/>
              <a:gd name="connsiteX7" fmla="*/ 411229 w 588814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408340 w 5889352"/>
              <a:gd name="connsiteY6" fmla="*/ 224280 h 708211"/>
              <a:gd name="connsiteX7" fmla="*/ 412439 w 588935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12439 w 5889352"/>
              <a:gd name="connsiteY7" fmla="*/ 0 h 708211"/>
              <a:gd name="connsiteX0" fmla="*/ 453443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53443 w 5889352"/>
              <a:gd name="connsiteY7" fmla="*/ 0 h 708211"/>
              <a:gd name="connsiteX0" fmla="*/ 447450 w 5883359"/>
              <a:gd name="connsiteY0" fmla="*/ 0 h 708211"/>
              <a:gd name="connsiteX1" fmla="*/ 5883359 w 5883359"/>
              <a:gd name="connsiteY1" fmla="*/ 0 h 708211"/>
              <a:gd name="connsiteX2" fmla="*/ 5883359 w 5883359"/>
              <a:gd name="connsiteY2" fmla="*/ 708211 h 708211"/>
              <a:gd name="connsiteX3" fmla="*/ 418747 w 5883359"/>
              <a:gd name="connsiteY3" fmla="*/ 708211 h 708211"/>
              <a:gd name="connsiteX4" fmla="*/ 385945 w 5883359"/>
              <a:gd name="connsiteY4" fmla="*/ 519512 h 708211"/>
              <a:gd name="connsiteX5" fmla="*/ 492557 w 5883359"/>
              <a:gd name="connsiteY5" fmla="*/ 363696 h 708211"/>
              <a:gd name="connsiteX6" fmla="*/ 377745 w 5883359"/>
              <a:gd name="connsiteY6" fmla="*/ 211979 h 708211"/>
              <a:gd name="connsiteX7" fmla="*/ 447450 w 5883359"/>
              <a:gd name="connsiteY7" fmla="*/ 0 h 708211"/>
              <a:gd name="connsiteX0" fmla="*/ 422487 w 5858396"/>
              <a:gd name="connsiteY0" fmla="*/ 0 h 708211"/>
              <a:gd name="connsiteX1" fmla="*/ 5858396 w 5858396"/>
              <a:gd name="connsiteY1" fmla="*/ 0 h 708211"/>
              <a:gd name="connsiteX2" fmla="*/ 5858396 w 5858396"/>
              <a:gd name="connsiteY2" fmla="*/ 708211 h 708211"/>
              <a:gd name="connsiteX3" fmla="*/ 426588 w 5858396"/>
              <a:gd name="connsiteY3" fmla="*/ 708211 h 708211"/>
              <a:gd name="connsiteX4" fmla="*/ 360982 w 5858396"/>
              <a:gd name="connsiteY4" fmla="*/ 519512 h 708211"/>
              <a:gd name="connsiteX5" fmla="*/ 467594 w 5858396"/>
              <a:gd name="connsiteY5" fmla="*/ 363696 h 708211"/>
              <a:gd name="connsiteX6" fmla="*/ 352782 w 5858396"/>
              <a:gd name="connsiteY6" fmla="*/ 211979 h 708211"/>
              <a:gd name="connsiteX7" fmla="*/ 422487 w 5858396"/>
              <a:gd name="connsiteY7" fmla="*/ 0 h 708211"/>
              <a:gd name="connsiteX0" fmla="*/ 391715 w 5827624"/>
              <a:gd name="connsiteY0" fmla="*/ 0 h 708211"/>
              <a:gd name="connsiteX1" fmla="*/ 5827624 w 5827624"/>
              <a:gd name="connsiteY1" fmla="*/ 0 h 708211"/>
              <a:gd name="connsiteX2" fmla="*/ 5827624 w 5827624"/>
              <a:gd name="connsiteY2" fmla="*/ 708211 h 708211"/>
              <a:gd name="connsiteX3" fmla="*/ 436821 w 5827624"/>
              <a:gd name="connsiteY3" fmla="*/ 687708 h 708211"/>
              <a:gd name="connsiteX4" fmla="*/ 330210 w 5827624"/>
              <a:gd name="connsiteY4" fmla="*/ 519512 h 708211"/>
              <a:gd name="connsiteX5" fmla="*/ 436822 w 5827624"/>
              <a:gd name="connsiteY5" fmla="*/ 363696 h 708211"/>
              <a:gd name="connsiteX6" fmla="*/ 322010 w 5827624"/>
              <a:gd name="connsiteY6" fmla="*/ 211979 h 708211"/>
              <a:gd name="connsiteX7" fmla="*/ 391715 w 5827624"/>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114815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94312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82011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344 w 5506253"/>
              <a:gd name="connsiteY0" fmla="*/ 0 h 708211"/>
              <a:gd name="connsiteX1" fmla="*/ 5506253 w 5506253"/>
              <a:gd name="connsiteY1" fmla="*/ 0 h 708211"/>
              <a:gd name="connsiteX2" fmla="*/ 5506253 w 5506253"/>
              <a:gd name="connsiteY2" fmla="*/ 708211 h 708211"/>
              <a:gd name="connsiteX3" fmla="*/ 82646 w 5506253"/>
              <a:gd name="connsiteY3" fmla="*/ 687708 h 708211"/>
              <a:gd name="connsiteX4" fmla="*/ 638 w 5506253"/>
              <a:gd name="connsiteY4" fmla="*/ 519512 h 708211"/>
              <a:gd name="connsiteX5" fmla="*/ 127753 w 5506253"/>
              <a:gd name="connsiteY5" fmla="*/ 363696 h 708211"/>
              <a:gd name="connsiteX6" fmla="*/ 639 w 5506253"/>
              <a:gd name="connsiteY6" fmla="*/ 211979 h 708211"/>
              <a:gd name="connsiteX7" fmla="*/ 70344 w 5506253"/>
              <a:gd name="connsiteY7" fmla="*/ 0 h 708211"/>
              <a:gd name="connsiteX0" fmla="*/ 70344 w 5506253"/>
              <a:gd name="connsiteY0" fmla="*/ 0 h 708211"/>
              <a:gd name="connsiteX1" fmla="*/ 5506253 w 5506253"/>
              <a:gd name="connsiteY1" fmla="*/ 0 h 708211"/>
              <a:gd name="connsiteX2" fmla="*/ 5504909 w 5506253"/>
              <a:gd name="connsiteY2" fmla="*/ 341109 h 708211"/>
              <a:gd name="connsiteX3" fmla="*/ 5506253 w 5506253"/>
              <a:gd name="connsiteY3" fmla="*/ 708211 h 708211"/>
              <a:gd name="connsiteX4" fmla="*/ 82646 w 5506253"/>
              <a:gd name="connsiteY4" fmla="*/ 687708 h 708211"/>
              <a:gd name="connsiteX5" fmla="*/ 638 w 5506253"/>
              <a:gd name="connsiteY5" fmla="*/ 519512 h 708211"/>
              <a:gd name="connsiteX6" fmla="*/ 127753 w 5506253"/>
              <a:gd name="connsiteY6" fmla="*/ 363696 h 708211"/>
              <a:gd name="connsiteX7" fmla="*/ 639 w 5506253"/>
              <a:gd name="connsiteY7" fmla="*/ 211979 h 708211"/>
              <a:gd name="connsiteX8" fmla="*/ 70344 w 5506253"/>
              <a:gd name="connsiteY8" fmla="*/ 0 h 708211"/>
              <a:gd name="connsiteX0" fmla="*/ 70344 w 5506253"/>
              <a:gd name="connsiteY0" fmla="*/ 7620 h 715831"/>
              <a:gd name="connsiteX1" fmla="*/ 5277653 w 5506253"/>
              <a:gd name="connsiteY1" fmla="*/ 0 h 715831"/>
              <a:gd name="connsiteX2" fmla="*/ 5504909 w 5506253"/>
              <a:gd name="connsiteY2" fmla="*/ 348729 h 715831"/>
              <a:gd name="connsiteX3" fmla="*/ 5506253 w 5506253"/>
              <a:gd name="connsiteY3" fmla="*/ 715831 h 715831"/>
              <a:gd name="connsiteX4" fmla="*/ 82646 w 5506253"/>
              <a:gd name="connsiteY4" fmla="*/ 695328 h 715831"/>
              <a:gd name="connsiteX5" fmla="*/ 638 w 5506253"/>
              <a:gd name="connsiteY5" fmla="*/ 527132 h 715831"/>
              <a:gd name="connsiteX6" fmla="*/ 127753 w 5506253"/>
              <a:gd name="connsiteY6" fmla="*/ 371316 h 715831"/>
              <a:gd name="connsiteX7" fmla="*/ 639 w 5506253"/>
              <a:gd name="connsiteY7" fmla="*/ 219599 h 715831"/>
              <a:gd name="connsiteX8" fmla="*/ 70344 w 5506253"/>
              <a:gd name="connsiteY8" fmla="*/ 7620 h 715831"/>
              <a:gd name="connsiteX0" fmla="*/ 70344 w 5504909"/>
              <a:gd name="connsiteY0" fmla="*/ 7620 h 727261"/>
              <a:gd name="connsiteX1" fmla="*/ 5277653 w 5504909"/>
              <a:gd name="connsiteY1" fmla="*/ 0 h 727261"/>
              <a:gd name="connsiteX2" fmla="*/ 5504909 w 5504909"/>
              <a:gd name="connsiteY2" fmla="*/ 348729 h 727261"/>
              <a:gd name="connsiteX3" fmla="*/ 5296703 w 5504909"/>
              <a:gd name="connsiteY3" fmla="*/ 727261 h 727261"/>
              <a:gd name="connsiteX4" fmla="*/ 82646 w 5504909"/>
              <a:gd name="connsiteY4" fmla="*/ 695328 h 727261"/>
              <a:gd name="connsiteX5" fmla="*/ 638 w 5504909"/>
              <a:gd name="connsiteY5" fmla="*/ 527132 h 727261"/>
              <a:gd name="connsiteX6" fmla="*/ 127753 w 5504909"/>
              <a:gd name="connsiteY6" fmla="*/ 371316 h 727261"/>
              <a:gd name="connsiteX7" fmla="*/ 639 w 5504909"/>
              <a:gd name="connsiteY7" fmla="*/ 219599 h 727261"/>
              <a:gd name="connsiteX8" fmla="*/ 70344 w 5504909"/>
              <a:gd name="connsiteY8" fmla="*/ 7620 h 727261"/>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82646 w 5504909"/>
              <a:gd name="connsiteY5" fmla="*/ 700929 h 732862"/>
              <a:gd name="connsiteX6" fmla="*/ 638 w 5504909"/>
              <a:gd name="connsiteY6" fmla="*/ 532733 h 732862"/>
              <a:gd name="connsiteX7" fmla="*/ 127753 w 5504909"/>
              <a:gd name="connsiteY7" fmla="*/ 376917 h 732862"/>
              <a:gd name="connsiteX8" fmla="*/ 639 w 5504909"/>
              <a:gd name="connsiteY8" fmla="*/ 225200 h 732862"/>
              <a:gd name="connsiteX9" fmla="*/ 70344 w 5504909"/>
              <a:gd name="connsiteY9" fmla="*/ 13221 h 732862"/>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5036279 w 5504909"/>
              <a:gd name="connsiteY5" fmla="*/ 727710 h 732862"/>
              <a:gd name="connsiteX6" fmla="*/ 82646 w 5504909"/>
              <a:gd name="connsiteY6" fmla="*/ 700929 h 732862"/>
              <a:gd name="connsiteX7" fmla="*/ 638 w 5504909"/>
              <a:gd name="connsiteY7" fmla="*/ 532733 h 732862"/>
              <a:gd name="connsiteX8" fmla="*/ 127753 w 5504909"/>
              <a:gd name="connsiteY8" fmla="*/ 376917 h 732862"/>
              <a:gd name="connsiteX9" fmla="*/ 639 w 5504909"/>
              <a:gd name="connsiteY9" fmla="*/ 225200 h 732862"/>
              <a:gd name="connsiteX10" fmla="*/ 70344 w 5504909"/>
              <a:gd name="connsiteY10" fmla="*/ 13221 h 732862"/>
              <a:gd name="connsiteX0" fmla="*/ 70344 w 5504909"/>
              <a:gd name="connsiteY0" fmla="*/ 13221 h 889072"/>
              <a:gd name="connsiteX1" fmla="*/ 5036279 w 5504909"/>
              <a:gd name="connsiteY1" fmla="*/ 0 h 889072"/>
              <a:gd name="connsiteX2" fmla="*/ 5277653 w 5504909"/>
              <a:gd name="connsiteY2" fmla="*/ 5601 h 889072"/>
              <a:gd name="connsiteX3" fmla="*/ 5504909 w 5504909"/>
              <a:gd name="connsiteY3" fmla="*/ 354330 h 889072"/>
              <a:gd name="connsiteX4" fmla="*/ 5041433 w 5504909"/>
              <a:gd name="connsiteY4" fmla="*/ 889072 h 889072"/>
              <a:gd name="connsiteX5" fmla="*/ 5036279 w 5504909"/>
              <a:gd name="connsiteY5" fmla="*/ 727710 h 889072"/>
              <a:gd name="connsiteX6" fmla="*/ 82646 w 5504909"/>
              <a:gd name="connsiteY6" fmla="*/ 700929 h 889072"/>
              <a:gd name="connsiteX7" fmla="*/ 638 w 5504909"/>
              <a:gd name="connsiteY7" fmla="*/ 532733 h 889072"/>
              <a:gd name="connsiteX8" fmla="*/ 127753 w 5504909"/>
              <a:gd name="connsiteY8" fmla="*/ 376917 h 889072"/>
              <a:gd name="connsiteX9" fmla="*/ 639 w 5504909"/>
              <a:gd name="connsiteY9" fmla="*/ 225200 h 889072"/>
              <a:gd name="connsiteX10" fmla="*/ 70344 w 5504909"/>
              <a:gd name="connsiteY10" fmla="*/ 13221 h 889072"/>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69706 w 5504271"/>
              <a:gd name="connsiteY0" fmla="*/ 167640 h 1043491"/>
              <a:gd name="connsiteX1" fmla="*/ 5035641 w 5504271"/>
              <a:gd name="connsiteY1" fmla="*/ 154419 h 1043491"/>
              <a:gd name="connsiteX2" fmla="*/ 5048415 w 5504271"/>
              <a:gd name="connsiteY2" fmla="*/ 0 h 1043491"/>
              <a:gd name="connsiteX3" fmla="*/ 5504271 w 5504271"/>
              <a:gd name="connsiteY3" fmla="*/ 508749 h 1043491"/>
              <a:gd name="connsiteX4" fmla="*/ 5040795 w 5504271"/>
              <a:gd name="connsiteY4" fmla="*/ 1043491 h 1043491"/>
              <a:gd name="connsiteX5" fmla="*/ 5035641 w 5504271"/>
              <a:gd name="connsiteY5" fmla="*/ 882129 h 1043491"/>
              <a:gd name="connsiteX6" fmla="*/ 82008 w 5504271"/>
              <a:gd name="connsiteY6" fmla="*/ 855348 h 1043491"/>
              <a:gd name="connsiteX7" fmla="*/ 0 w 5504271"/>
              <a:gd name="connsiteY7" fmla="*/ 687152 h 1043491"/>
              <a:gd name="connsiteX8" fmla="*/ 127115 w 5504271"/>
              <a:gd name="connsiteY8" fmla="*/ 531336 h 1043491"/>
              <a:gd name="connsiteX9" fmla="*/ 1 w 5504271"/>
              <a:gd name="connsiteY9" fmla="*/ 379619 h 1043491"/>
              <a:gd name="connsiteX10" fmla="*/ 69706 w 5504271"/>
              <a:gd name="connsiteY10" fmla="*/ 167640 h 1043491"/>
              <a:gd name="connsiteX0" fmla="*/ 69706 w 5504271"/>
              <a:gd name="connsiteY0" fmla="*/ 167640 h 1043491"/>
              <a:gd name="connsiteX1" fmla="*/ 5035641 w 5504271"/>
              <a:gd name="connsiteY1" fmla="*/ 154419 h 1043491"/>
              <a:gd name="connsiteX2" fmla="*/ 5048415 w 5504271"/>
              <a:gd name="connsiteY2" fmla="*/ 0 h 1043491"/>
              <a:gd name="connsiteX3" fmla="*/ 5504271 w 5504271"/>
              <a:gd name="connsiteY3" fmla="*/ 508749 h 1043491"/>
              <a:gd name="connsiteX4" fmla="*/ 5040795 w 5504271"/>
              <a:gd name="connsiteY4" fmla="*/ 1043491 h 1043491"/>
              <a:gd name="connsiteX5" fmla="*/ 5035641 w 5504271"/>
              <a:gd name="connsiteY5" fmla="*/ 882129 h 1043491"/>
              <a:gd name="connsiteX6" fmla="*/ 82008 w 5504271"/>
              <a:gd name="connsiteY6" fmla="*/ 855348 h 1043491"/>
              <a:gd name="connsiteX7" fmla="*/ 0 w 5504271"/>
              <a:gd name="connsiteY7" fmla="*/ 687152 h 1043491"/>
              <a:gd name="connsiteX8" fmla="*/ 1 w 5504271"/>
              <a:gd name="connsiteY8" fmla="*/ 379619 h 1043491"/>
              <a:gd name="connsiteX9" fmla="*/ 69706 w 5504271"/>
              <a:gd name="connsiteY9" fmla="*/ 167640 h 1043491"/>
              <a:gd name="connsiteX0" fmla="*/ 392477 w 5827042"/>
              <a:gd name="connsiteY0" fmla="*/ 167640 h 1043491"/>
              <a:gd name="connsiteX1" fmla="*/ 5358412 w 5827042"/>
              <a:gd name="connsiteY1" fmla="*/ 154419 h 1043491"/>
              <a:gd name="connsiteX2" fmla="*/ 5371186 w 5827042"/>
              <a:gd name="connsiteY2" fmla="*/ 0 h 1043491"/>
              <a:gd name="connsiteX3" fmla="*/ 5827042 w 5827042"/>
              <a:gd name="connsiteY3" fmla="*/ 508749 h 1043491"/>
              <a:gd name="connsiteX4" fmla="*/ 5363566 w 5827042"/>
              <a:gd name="connsiteY4" fmla="*/ 1043491 h 1043491"/>
              <a:gd name="connsiteX5" fmla="*/ 5358412 w 5827042"/>
              <a:gd name="connsiteY5" fmla="*/ 882129 h 1043491"/>
              <a:gd name="connsiteX6" fmla="*/ 404779 w 5827042"/>
              <a:gd name="connsiteY6" fmla="*/ 855348 h 1043491"/>
              <a:gd name="connsiteX7" fmla="*/ 322771 w 5827042"/>
              <a:gd name="connsiteY7" fmla="*/ 687152 h 1043491"/>
              <a:gd name="connsiteX8" fmla="*/ 392477 w 5827042"/>
              <a:gd name="connsiteY8" fmla="*/ 167640 h 1043491"/>
              <a:gd name="connsiteX0" fmla="*/ 0 w 5434565"/>
              <a:gd name="connsiteY0" fmla="*/ 167640 h 1043491"/>
              <a:gd name="connsiteX1" fmla="*/ 4965935 w 5434565"/>
              <a:gd name="connsiteY1" fmla="*/ 154419 h 1043491"/>
              <a:gd name="connsiteX2" fmla="*/ 4978709 w 5434565"/>
              <a:gd name="connsiteY2" fmla="*/ 0 h 1043491"/>
              <a:gd name="connsiteX3" fmla="*/ 5434565 w 5434565"/>
              <a:gd name="connsiteY3" fmla="*/ 508749 h 1043491"/>
              <a:gd name="connsiteX4" fmla="*/ 4971089 w 5434565"/>
              <a:gd name="connsiteY4" fmla="*/ 1043491 h 1043491"/>
              <a:gd name="connsiteX5" fmla="*/ 496593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43491"/>
              <a:gd name="connsiteX1" fmla="*/ 4546886 w 5434565"/>
              <a:gd name="connsiteY1" fmla="*/ 143068 h 1043491"/>
              <a:gd name="connsiteX2" fmla="*/ 4978709 w 5434565"/>
              <a:gd name="connsiteY2" fmla="*/ 0 h 1043491"/>
              <a:gd name="connsiteX3" fmla="*/ 5434565 w 5434565"/>
              <a:gd name="connsiteY3" fmla="*/ 508749 h 1043491"/>
              <a:gd name="connsiteX4" fmla="*/ 4971089 w 5434565"/>
              <a:gd name="connsiteY4" fmla="*/ 1043491 h 1043491"/>
              <a:gd name="connsiteX5" fmla="*/ 496593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43491"/>
              <a:gd name="connsiteX1" fmla="*/ 4546886 w 5434565"/>
              <a:gd name="connsiteY1" fmla="*/ 143068 h 1043491"/>
              <a:gd name="connsiteX2" fmla="*/ 4585849 w 5434565"/>
              <a:gd name="connsiteY2" fmla="*/ 0 h 1043491"/>
              <a:gd name="connsiteX3" fmla="*/ 5434565 w 5434565"/>
              <a:gd name="connsiteY3" fmla="*/ 508749 h 1043491"/>
              <a:gd name="connsiteX4" fmla="*/ 4971089 w 5434565"/>
              <a:gd name="connsiteY4" fmla="*/ 1043491 h 1043491"/>
              <a:gd name="connsiteX5" fmla="*/ 496593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43491"/>
              <a:gd name="connsiteX1" fmla="*/ 4546886 w 5434565"/>
              <a:gd name="connsiteY1" fmla="*/ 143068 h 1043491"/>
              <a:gd name="connsiteX2" fmla="*/ 4585849 w 5434565"/>
              <a:gd name="connsiteY2" fmla="*/ 0 h 1043491"/>
              <a:gd name="connsiteX3" fmla="*/ 5434565 w 5434565"/>
              <a:gd name="connsiteY3" fmla="*/ 508749 h 1043491"/>
              <a:gd name="connsiteX4" fmla="*/ 4971089 w 5434565"/>
              <a:gd name="connsiteY4" fmla="*/ 1043491 h 1043491"/>
              <a:gd name="connsiteX5" fmla="*/ 459926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54842"/>
              <a:gd name="connsiteX1" fmla="*/ 4546886 w 5434565"/>
              <a:gd name="connsiteY1" fmla="*/ 143068 h 1054842"/>
              <a:gd name="connsiteX2" fmla="*/ 4585849 w 5434565"/>
              <a:gd name="connsiteY2" fmla="*/ 0 h 1054842"/>
              <a:gd name="connsiteX3" fmla="*/ 5434565 w 5434565"/>
              <a:gd name="connsiteY3" fmla="*/ 508749 h 1054842"/>
              <a:gd name="connsiteX4" fmla="*/ 4591324 w 5434565"/>
              <a:gd name="connsiteY4" fmla="*/ 1054842 h 1054842"/>
              <a:gd name="connsiteX5" fmla="*/ 4599265 w 5434565"/>
              <a:gd name="connsiteY5" fmla="*/ 882129 h 1054842"/>
              <a:gd name="connsiteX6" fmla="*/ 12302 w 5434565"/>
              <a:gd name="connsiteY6" fmla="*/ 855348 h 1054842"/>
              <a:gd name="connsiteX7" fmla="*/ 0 w 5434565"/>
              <a:gd name="connsiteY7" fmla="*/ 167640 h 1054842"/>
              <a:gd name="connsiteX0" fmla="*/ 0 w 5434565"/>
              <a:gd name="connsiteY0" fmla="*/ 167640 h 1054842"/>
              <a:gd name="connsiteX1" fmla="*/ 4546886 w 5434565"/>
              <a:gd name="connsiteY1" fmla="*/ 156777 h 1054842"/>
              <a:gd name="connsiteX2" fmla="*/ 4585849 w 5434565"/>
              <a:gd name="connsiteY2" fmla="*/ 0 h 1054842"/>
              <a:gd name="connsiteX3" fmla="*/ 5434565 w 5434565"/>
              <a:gd name="connsiteY3" fmla="*/ 508749 h 1054842"/>
              <a:gd name="connsiteX4" fmla="*/ 4591324 w 5434565"/>
              <a:gd name="connsiteY4" fmla="*/ 1054842 h 1054842"/>
              <a:gd name="connsiteX5" fmla="*/ 4599265 w 5434565"/>
              <a:gd name="connsiteY5" fmla="*/ 882129 h 1054842"/>
              <a:gd name="connsiteX6" fmla="*/ 12302 w 5434565"/>
              <a:gd name="connsiteY6" fmla="*/ 855348 h 1054842"/>
              <a:gd name="connsiteX7" fmla="*/ 0 w 5434565"/>
              <a:gd name="connsiteY7" fmla="*/ 167640 h 1054842"/>
              <a:gd name="connsiteX0" fmla="*/ 0 w 5434565"/>
              <a:gd name="connsiteY0" fmla="*/ 167640 h 1054842"/>
              <a:gd name="connsiteX1" fmla="*/ 4546886 w 5434565"/>
              <a:gd name="connsiteY1" fmla="*/ 156777 h 1054842"/>
              <a:gd name="connsiteX2" fmla="*/ 4554220 w 5434565"/>
              <a:gd name="connsiteY2" fmla="*/ 0 h 1054842"/>
              <a:gd name="connsiteX3" fmla="*/ 5434565 w 5434565"/>
              <a:gd name="connsiteY3" fmla="*/ 508749 h 1054842"/>
              <a:gd name="connsiteX4" fmla="*/ 4591324 w 5434565"/>
              <a:gd name="connsiteY4" fmla="*/ 1054842 h 1054842"/>
              <a:gd name="connsiteX5" fmla="*/ 4599265 w 5434565"/>
              <a:gd name="connsiteY5" fmla="*/ 882129 h 1054842"/>
              <a:gd name="connsiteX6" fmla="*/ 12302 w 5434565"/>
              <a:gd name="connsiteY6" fmla="*/ 855348 h 1054842"/>
              <a:gd name="connsiteX7" fmla="*/ 0 w 5434565"/>
              <a:gd name="connsiteY7" fmla="*/ 167640 h 1054842"/>
              <a:gd name="connsiteX0" fmla="*/ 0 w 5434565"/>
              <a:gd name="connsiteY0" fmla="*/ 167640 h 1054842"/>
              <a:gd name="connsiteX1" fmla="*/ 4546886 w 5434565"/>
              <a:gd name="connsiteY1" fmla="*/ 156777 h 1054842"/>
              <a:gd name="connsiteX2" fmla="*/ 4554220 w 5434565"/>
              <a:gd name="connsiteY2" fmla="*/ 0 h 1054842"/>
              <a:gd name="connsiteX3" fmla="*/ 5434565 w 5434565"/>
              <a:gd name="connsiteY3" fmla="*/ 508749 h 1054842"/>
              <a:gd name="connsiteX4" fmla="*/ 4591324 w 5434565"/>
              <a:gd name="connsiteY4" fmla="*/ 1054842 h 1054842"/>
              <a:gd name="connsiteX5" fmla="*/ 4575542 w 5434565"/>
              <a:gd name="connsiteY5" fmla="*/ 864992 h 1054842"/>
              <a:gd name="connsiteX6" fmla="*/ 12302 w 5434565"/>
              <a:gd name="connsiteY6" fmla="*/ 855348 h 1054842"/>
              <a:gd name="connsiteX7" fmla="*/ 0 w 5434565"/>
              <a:gd name="connsiteY7" fmla="*/ 167640 h 1054842"/>
              <a:gd name="connsiteX0" fmla="*/ 0 w 5434565"/>
              <a:gd name="connsiteY0" fmla="*/ 167640 h 1054842"/>
              <a:gd name="connsiteX1" fmla="*/ 4546886 w 5434565"/>
              <a:gd name="connsiteY1" fmla="*/ 156777 h 1054842"/>
              <a:gd name="connsiteX2" fmla="*/ 4554220 w 5434565"/>
              <a:gd name="connsiteY2" fmla="*/ 0 h 1054842"/>
              <a:gd name="connsiteX3" fmla="*/ 5434565 w 5434565"/>
              <a:gd name="connsiteY3" fmla="*/ 508749 h 1054842"/>
              <a:gd name="connsiteX4" fmla="*/ 4559693 w 5434565"/>
              <a:gd name="connsiteY4" fmla="*/ 1054842 h 1054842"/>
              <a:gd name="connsiteX5" fmla="*/ 4575542 w 5434565"/>
              <a:gd name="connsiteY5" fmla="*/ 864992 h 1054842"/>
              <a:gd name="connsiteX6" fmla="*/ 12302 w 5434565"/>
              <a:gd name="connsiteY6" fmla="*/ 855348 h 1054842"/>
              <a:gd name="connsiteX7" fmla="*/ 0 w 5434565"/>
              <a:gd name="connsiteY7" fmla="*/ 167640 h 10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4565" h="1054842">
                <a:moveTo>
                  <a:pt x="0" y="167640"/>
                </a:moveTo>
                <a:lnTo>
                  <a:pt x="4546886" y="156777"/>
                </a:lnTo>
                <a:lnTo>
                  <a:pt x="4554220" y="0"/>
                </a:lnTo>
                <a:lnTo>
                  <a:pt x="5434565" y="508749"/>
                </a:lnTo>
                <a:lnTo>
                  <a:pt x="4559693" y="1054842"/>
                </a:lnTo>
                <a:lnTo>
                  <a:pt x="4575542" y="864992"/>
                </a:lnTo>
                <a:lnTo>
                  <a:pt x="12302" y="855348"/>
                </a:lnTo>
                <a:lnTo>
                  <a:pt x="0" y="167640"/>
                </a:lnTo>
                <a:close/>
              </a:path>
            </a:pathLst>
          </a:custGeom>
          <a:blipFill dpi="0" rotWithShape="1">
            <a:blip r:embed="rId3"/>
            <a:srcRect/>
            <a:stretch>
              <a:fillRect/>
            </a:stretch>
          </a:blipFill>
          <a:ln>
            <a:solidFill>
              <a:schemeClr val="bg2">
                <a:lumMod val="50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3943816D-8E5A-490B-8A6D-D8B8E22F32CC}"/>
              </a:ext>
            </a:extLst>
          </p:cNvPr>
          <p:cNvSpPr/>
          <p:nvPr/>
        </p:nvSpPr>
        <p:spPr>
          <a:xfrm>
            <a:off x="6291107" y="2906096"/>
            <a:ext cx="2417045" cy="1068384"/>
          </a:xfrm>
          <a:custGeom>
            <a:avLst/>
            <a:gdLst>
              <a:gd name="connsiteX0" fmla="*/ 0 w 5476913"/>
              <a:gd name="connsiteY0" fmla="*/ 0 h 708211"/>
              <a:gd name="connsiteX1" fmla="*/ 5476913 w 5476913"/>
              <a:gd name="connsiteY1" fmla="*/ 0 h 708211"/>
              <a:gd name="connsiteX2" fmla="*/ 5476913 w 5476913"/>
              <a:gd name="connsiteY2" fmla="*/ 708211 h 708211"/>
              <a:gd name="connsiteX3" fmla="*/ 0 w 5476913"/>
              <a:gd name="connsiteY3" fmla="*/ 708211 h 708211"/>
              <a:gd name="connsiteX4" fmla="*/ 0 w 5476913"/>
              <a:gd name="connsiteY4" fmla="*/ 0 h 708211"/>
              <a:gd name="connsiteX0" fmla="*/ 4099 w 5481012"/>
              <a:gd name="connsiteY0" fmla="*/ 0 h 708211"/>
              <a:gd name="connsiteX1" fmla="*/ 5481012 w 5481012"/>
              <a:gd name="connsiteY1" fmla="*/ 0 h 708211"/>
              <a:gd name="connsiteX2" fmla="*/ 5481012 w 5481012"/>
              <a:gd name="connsiteY2" fmla="*/ 708211 h 708211"/>
              <a:gd name="connsiteX3" fmla="*/ 4099 w 5481012"/>
              <a:gd name="connsiteY3" fmla="*/ 708211 h 708211"/>
              <a:gd name="connsiteX4" fmla="*/ 0 w 5481012"/>
              <a:gd name="connsiteY4" fmla="*/ 224280 h 708211"/>
              <a:gd name="connsiteX5" fmla="*/ 4099 w 5481012"/>
              <a:gd name="connsiteY5"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224280 h 708211"/>
              <a:gd name="connsiteX6" fmla="*/ 406913 w 5883826"/>
              <a:gd name="connsiteY6"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02814 w 5883826"/>
              <a:gd name="connsiteY5" fmla="*/ 363696 h 708211"/>
              <a:gd name="connsiteX6" fmla="*/ 402814 w 5883826"/>
              <a:gd name="connsiteY6" fmla="*/ 224280 h 708211"/>
              <a:gd name="connsiteX7" fmla="*/ 406913 w 5883826"/>
              <a:gd name="connsiteY7" fmla="*/ 0 h 708211"/>
              <a:gd name="connsiteX0" fmla="*/ 406913 w 5883826"/>
              <a:gd name="connsiteY0" fmla="*/ 0 h 708211"/>
              <a:gd name="connsiteX1" fmla="*/ 5883826 w 5883826"/>
              <a:gd name="connsiteY1" fmla="*/ 0 h 708211"/>
              <a:gd name="connsiteX2" fmla="*/ 5883826 w 5883826"/>
              <a:gd name="connsiteY2" fmla="*/ 708211 h 708211"/>
              <a:gd name="connsiteX3" fmla="*/ 406913 w 5883826"/>
              <a:gd name="connsiteY3" fmla="*/ 708211 h 708211"/>
              <a:gd name="connsiteX4" fmla="*/ 402814 w 5883826"/>
              <a:gd name="connsiteY4" fmla="*/ 523613 h 708211"/>
              <a:gd name="connsiteX5" fmla="*/ 493024 w 5883826"/>
              <a:gd name="connsiteY5" fmla="*/ 363696 h 708211"/>
              <a:gd name="connsiteX6" fmla="*/ 402814 w 5883826"/>
              <a:gd name="connsiteY6" fmla="*/ 224280 h 708211"/>
              <a:gd name="connsiteX7" fmla="*/ 406913 w 5883826"/>
              <a:gd name="connsiteY7" fmla="*/ 0 h 708211"/>
              <a:gd name="connsiteX0" fmla="*/ 411229 w 5888142"/>
              <a:gd name="connsiteY0" fmla="*/ 0 h 708211"/>
              <a:gd name="connsiteX1" fmla="*/ 5888142 w 5888142"/>
              <a:gd name="connsiteY1" fmla="*/ 0 h 708211"/>
              <a:gd name="connsiteX2" fmla="*/ 5888142 w 5888142"/>
              <a:gd name="connsiteY2" fmla="*/ 708211 h 708211"/>
              <a:gd name="connsiteX3" fmla="*/ 411229 w 5888142"/>
              <a:gd name="connsiteY3" fmla="*/ 708211 h 708211"/>
              <a:gd name="connsiteX4" fmla="*/ 390728 w 5888142"/>
              <a:gd name="connsiteY4" fmla="*/ 519512 h 708211"/>
              <a:gd name="connsiteX5" fmla="*/ 497340 w 5888142"/>
              <a:gd name="connsiteY5" fmla="*/ 363696 h 708211"/>
              <a:gd name="connsiteX6" fmla="*/ 407130 w 5888142"/>
              <a:gd name="connsiteY6" fmla="*/ 224280 h 708211"/>
              <a:gd name="connsiteX7" fmla="*/ 411229 w 588814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408340 w 5889352"/>
              <a:gd name="connsiteY6" fmla="*/ 224280 h 708211"/>
              <a:gd name="connsiteX7" fmla="*/ 412439 w 5889352"/>
              <a:gd name="connsiteY7" fmla="*/ 0 h 708211"/>
              <a:gd name="connsiteX0" fmla="*/ 412439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12439 w 5889352"/>
              <a:gd name="connsiteY7" fmla="*/ 0 h 708211"/>
              <a:gd name="connsiteX0" fmla="*/ 453443 w 5889352"/>
              <a:gd name="connsiteY0" fmla="*/ 0 h 708211"/>
              <a:gd name="connsiteX1" fmla="*/ 5889352 w 5889352"/>
              <a:gd name="connsiteY1" fmla="*/ 0 h 708211"/>
              <a:gd name="connsiteX2" fmla="*/ 5889352 w 5889352"/>
              <a:gd name="connsiteY2" fmla="*/ 708211 h 708211"/>
              <a:gd name="connsiteX3" fmla="*/ 412439 w 5889352"/>
              <a:gd name="connsiteY3" fmla="*/ 708211 h 708211"/>
              <a:gd name="connsiteX4" fmla="*/ 391938 w 5889352"/>
              <a:gd name="connsiteY4" fmla="*/ 519512 h 708211"/>
              <a:gd name="connsiteX5" fmla="*/ 498550 w 5889352"/>
              <a:gd name="connsiteY5" fmla="*/ 363696 h 708211"/>
              <a:gd name="connsiteX6" fmla="*/ 383738 w 5889352"/>
              <a:gd name="connsiteY6" fmla="*/ 211979 h 708211"/>
              <a:gd name="connsiteX7" fmla="*/ 453443 w 5889352"/>
              <a:gd name="connsiteY7" fmla="*/ 0 h 708211"/>
              <a:gd name="connsiteX0" fmla="*/ 447450 w 5883359"/>
              <a:gd name="connsiteY0" fmla="*/ 0 h 708211"/>
              <a:gd name="connsiteX1" fmla="*/ 5883359 w 5883359"/>
              <a:gd name="connsiteY1" fmla="*/ 0 h 708211"/>
              <a:gd name="connsiteX2" fmla="*/ 5883359 w 5883359"/>
              <a:gd name="connsiteY2" fmla="*/ 708211 h 708211"/>
              <a:gd name="connsiteX3" fmla="*/ 418747 w 5883359"/>
              <a:gd name="connsiteY3" fmla="*/ 708211 h 708211"/>
              <a:gd name="connsiteX4" fmla="*/ 385945 w 5883359"/>
              <a:gd name="connsiteY4" fmla="*/ 519512 h 708211"/>
              <a:gd name="connsiteX5" fmla="*/ 492557 w 5883359"/>
              <a:gd name="connsiteY5" fmla="*/ 363696 h 708211"/>
              <a:gd name="connsiteX6" fmla="*/ 377745 w 5883359"/>
              <a:gd name="connsiteY6" fmla="*/ 211979 h 708211"/>
              <a:gd name="connsiteX7" fmla="*/ 447450 w 5883359"/>
              <a:gd name="connsiteY7" fmla="*/ 0 h 708211"/>
              <a:gd name="connsiteX0" fmla="*/ 422487 w 5858396"/>
              <a:gd name="connsiteY0" fmla="*/ 0 h 708211"/>
              <a:gd name="connsiteX1" fmla="*/ 5858396 w 5858396"/>
              <a:gd name="connsiteY1" fmla="*/ 0 h 708211"/>
              <a:gd name="connsiteX2" fmla="*/ 5858396 w 5858396"/>
              <a:gd name="connsiteY2" fmla="*/ 708211 h 708211"/>
              <a:gd name="connsiteX3" fmla="*/ 426588 w 5858396"/>
              <a:gd name="connsiteY3" fmla="*/ 708211 h 708211"/>
              <a:gd name="connsiteX4" fmla="*/ 360982 w 5858396"/>
              <a:gd name="connsiteY4" fmla="*/ 519512 h 708211"/>
              <a:gd name="connsiteX5" fmla="*/ 467594 w 5858396"/>
              <a:gd name="connsiteY5" fmla="*/ 363696 h 708211"/>
              <a:gd name="connsiteX6" fmla="*/ 352782 w 5858396"/>
              <a:gd name="connsiteY6" fmla="*/ 211979 h 708211"/>
              <a:gd name="connsiteX7" fmla="*/ 422487 w 5858396"/>
              <a:gd name="connsiteY7" fmla="*/ 0 h 708211"/>
              <a:gd name="connsiteX0" fmla="*/ 391715 w 5827624"/>
              <a:gd name="connsiteY0" fmla="*/ 0 h 708211"/>
              <a:gd name="connsiteX1" fmla="*/ 5827624 w 5827624"/>
              <a:gd name="connsiteY1" fmla="*/ 0 h 708211"/>
              <a:gd name="connsiteX2" fmla="*/ 5827624 w 5827624"/>
              <a:gd name="connsiteY2" fmla="*/ 708211 h 708211"/>
              <a:gd name="connsiteX3" fmla="*/ 436821 w 5827624"/>
              <a:gd name="connsiteY3" fmla="*/ 687708 h 708211"/>
              <a:gd name="connsiteX4" fmla="*/ 330210 w 5827624"/>
              <a:gd name="connsiteY4" fmla="*/ 519512 h 708211"/>
              <a:gd name="connsiteX5" fmla="*/ 436822 w 5827624"/>
              <a:gd name="connsiteY5" fmla="*/ 363696 h 708211"/>
              <a:gd name="connsiteX6" fmla="*/ 322010 w 5827624"/>
              <a:gd name="connsiteY6" fmla="*/ 211979 h 708211"/>
              <a:gd name="connsiteX7" fmla="*/ 391715 w 5827624"/>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114815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94312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69709 w 5505618"/>
              <a:gd name="connsiteY0" fmla="*/ 0 h 708211"/>
              <a:gd name="connsiteX1" fmla="*/ 5505618 w 5505618"/>
              <a:gd name="connsiteY1" fmla="*/ 0 h 708211"/>
              <a:gd name="connsiteX2" fmla="*/ 5505618 w 5505618"/>
              <a:gd name="connsiteY2" fmla="*/ 708211 h 708211"/>
              <a:gd name="connsiteX3" fmla="*/ 82011 w 5505618"/>
              <a:gd name="connsiteY3" fmla="*/ 687708 h 708211"/>
              <a:gd name="connsiteX4" fmla="*/ 8204 w 5505618"/>
              <a:gd name="connsiteY4" fmla="*/ 519512 h 708211"/>
              <a:gd name="connsiteX5" fmla="*/ 114816 w 5505618"/>
              <a:gd name="connsiteY5" fmla="*/ 363696 h 708211"/>
              <a:gd name="connsiteX6" fmla="*/ 4 w 5505618"/>
              <a:gd name="connsiteY6" fmla="*/ 211979 h 708211"/>
              <a:gd name="connsiteX7" fmla="*/ 69709 w 5505618"/>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062 w 5505971"/>
              <a:gd name="connsiteY0" fmla="*/ 0 h 708211"/>
              <a:gd name="connsiteX1" fmla="*/ 5505971 w 5505971"/>
              <a:gd name="connsiteY1" fmla="*/ 0 h 708211"/>
              <a:gd name="connsiteX2" fmla="*/ 5505971 w 5505971"/>
              <a:gd name="connsiteY2" fmla="*/ 708211 h 708211"/>
              <a:gd name="connsiteX3" fmla="*/ 82364 w 5505971"/>
              <a:gd name="connsiteY3" fmla="*/ 687708 h 708211"/>
              <a:gd name="connsiteX4" fmla="*/ 356 w 5505971"/>
              <a:gd name="connsiteY4" fmla="*/ 519512 h 708211"/>
              <a:gd name="connsiteX5" fmla="*/ 115169 w 5505971"/>
              <a:gd name="connsiteY5" fmla="*/ 363696 h 708211"/>
              <a:gd name="connsiteX6" fmla="*/ 357 w 5505971"/>
              <a:gd name="connsiteY6" fmla="*/ 211979 h 708211"/>
              <a:gd name="connsiteX7" fmla="*/ 70062 w 5505971"/>
              <a:gd name="connsiteY7" fmla="*/ 0 h 708211"/>
              <a:gd name="connsiteX0" fmla="*/ 70344 w 5506253"/>
              <a:gd name="connsiteY0" fmla="*/ 0 h 708211"/>
              <a:gd name="connsiteX1" fmla="*/ 5506253 w 5506253"/>
              <a:gd name="connsiteY1" fmla="*/ 0 h 708211"/>
              <a:gd name="connsiteX2" fmla="*/ 5506253 w 5506253"/>
              <a:gd name="connsiteY2" fmla="*/ 708211 h 708211"/>
              <a:gd name="connsiteX3" fmla="*/ 82646 w 5506253"/>
              <a:gd name="connsiteY3" fmla="*/ 687708 h 708211"/>
              <a:gd name="connsiteX4" fmla="*/ 638 w 5506253"/>
              <a:gd name="connsiteY4" fmla="*/ 519512 h 708211"/>
              <a:gd name="connsiteX5" fmla="*/ 127753 w 5506253"/>
              <a:gd name="connsiteY5" fmla="*/ 363696 h 708211"/>
              <a:gd name="connsiteX6" fmla="*/ 639 w 5506253"/>
              <a:gd name="connsiteY6" fmla="*/ 211979 h 708211"/>
              <a:gd name="connsiteX7" fmla="*/ 70344 w 5506253"/>
              <a:gd name="connsiteY7" fmla="*/ 0 h 708211"/>
              <a:gd name="connsiteX0" fmla="*/ 70344 w 5506253"/>
              <a:gd name="connsiteY0" fmla="*/ 0 h 708211"/>
              <a:gd name="connsiteX1" fmla="*/ 5506253 w 5506253"/>
              <a:gd name="connsiteY1" fmla="*/ 0 h 708211"/>
              <a:gd name="connsiteX2" fmla="*/ 5504909 w 5506253"/>
              <a:gd name="connsiteY2" fmla="*/ 341109 h 708211"/>
              <a:gd name="connsiteX3" fmla="*/ 5506253 w 5506253"/>
              <a:gd name="connsiteY3" fmla="*/ 708211 h 708211"/>
              <a:gd name="connsiteX4" fmla="*/ 82646 w 5506253"/>
              <a:gd name="connsiteY4" fmla="*/ 687708 h 708211"/>
              <a:gd name="connsiteX5" fmla="*/ 638 w 5506253"/>
              <a:gd name="connsiteY5" fmla="*/ 519512 h 708211"/>
              <a:gd name="connsiteX6" fmla="*/ 127753 w 5506253"/>
              <a:gd name="connsiteY6" fmla="*/ 363696 h 708211"/>
              <a:gd name="connsiteX7" fmla="*/ 639 w 5506253"/>
              <a:gd name="connsiteY7" fmla="*/ 211979 h 708211"/>
              <a:gd name="connsiteX8" fmla="*/ 70344 w 5506253"/>
              <a:gd name="connsiteY8" fmla="*/ 0 h 708211"/>
              <a:gd name="connsiteX0" fmla="*/ 70344 w 5506253"/>
              <a:gd name="connsiteY0" fmla="*/ 7620 h 715831"/>
              <a:gd name="connsiteX1" fmla="*/ 5277653 w 5506253"/>
              <a:gd name="connsiteY1" fmla="*/ 0 h 715831"/>
              <a:gd name="connsiteX2" fmla="*/ 5504909 w 5506253"/>
              <a:gd name="connsiteY2" fmla="*/ 348729 h 715831"/>
              <a:gd name="connsiteX3" fmla="*/ 5506253 w 5506253"/>
              <a:gd name="connsiteY3" fmla="*/ 715831 h 715831"/>
              <a:gd name="connsiteX4" fmla="*/ 82646 w 5506253"/>
              <a:gd name="connsiteY4" fmla="*/ 695328 h 715831"/>
              <a:gd name="connsiteX5" fmla="*/ 638 w 5506253"/>
              <a:gd name="connsiteY5" fmla="*/ 527132 h 715831"/>
              <a:gd name="connsiteX6" fmla="*/ 127753 w 5506253"/>
              <a:gd name="connsiteY6" fmla="*/ 371316 h 715831"/>
              <a:gd name="connsiteX7" fmla="*/ 639 w 5506253"/>
              <a:gd name="connsiteY7" fmla="*/ 219599 h 715831"/>
              <a:gd name="connsiteX8" fmla="*/ 70344 w 5506253"/>
              <a:gd name="connsiteY8" fmla="*/ 7620 h 715831"/>
              <a:gd name="connsiteX0" fmla="*/ 70344 w 5504909"/>
              <a:gd name="connsiteY0" fmla="*/ 7620 h 727261"/>
              <a:gd name="connsiteX1" fmla="*/ 5277653 w 5504909"/>
              <a:gd name="connsiteY1" fmla="*/ 0 h 727261"/>
              <a:gd name="connsiteX2" fmla="*/ 5504909 w 5504909"/>
              <a:gd name="connsiteY2" fmla="*/ 348729 h 727261"/>
              <a:gd name="connsiteX3" fmla="*/ 5296703 w 5504909"/>
              <a:gd name="connsiteY3" fmla="*/ 727261 h 727261"/>
              <a:gd name="connsiteX4" fmla="*/ 82646 w 5504909"/>
              <a:gd name="connsiteY4" fmla="*/ 695328 h 727261"/>
              <a:gd name="connsiteX5" fmla="*/ 638 w 5504909"/>
              <a:gd name="connsiteY5" fmla="*/ 527132 h 727261"/>
              <a:gd name="connsiteX6" fmla="*/ 127753 w 5504909"/>
              <a:gd name="connsiteY6" fmla="*/ 371316 h 727261"/>
              <a:gd name="connsiteX7" fmla="*/ 639 w 5504909"/>
              <a:gd name="connsiteY7" fmla="*/ 219599 h 727261"/>
              <a:gd name="connsiteX8" fmla="*/ 70344 w 5504909"/>
              <a:gd name="connsiteY8" fmla="*/ 7620 h 727261"/>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82646 w 5504909"/>
              <a:gd name="connsiteY5" fmla="*/ 700929 h 732862"/>
              <a:gd name="connsiteX6" fmla="*/ 638 w 5504909"/>
              <a:gd name="connsiteY6" fmla="*/ 532733 h 732862"/>
              <a:gd name="connsiteX7" fmla="*/ 127753 w 5504909"/>
              <a:gd name="connsiteY7" fmla="*/ 376917 h 732862"/>
              <a:gd name="connsiteX8" fmla="*/ 639 w 5504909"/>
              <a:gd name="connsiteY8" fmla="*/ 225200 h 732862"/>
              <a:gd name="connsiteX9" fmla="*/ 70344 w 5504909"/>
              <a:gd name="connsiteY9" fmla="*/ 13221 h 732862"/>
              <a:gd name="connsiteX0" fmla="*/ 70344 w 5504909"/>
              <a:gd name="connsiteY0" fmla="*/ 13221 h 732862"/>
              <a:gd name="connsiteX1" fmla="*/ 5036279 w 5504909"/>
              <a:gd name="connsiteY1" fmla="*/ 0 h 732862"/>
              <a:gd name="connsiteX2" fmla="*/ 5277653 w 5504909"/>
              <a:gd name="connsiteY2" fmla="*/ 5601 h 732862"/>
              <a:gd name="connsiteX3" fmla="*/ 5504909 w 5504909"/>
              <a:gd name="connsiteY3" fmla="*/ 354330 h 732862"/>
              <a:gd name="connsiteX4" fmla="*/ 5296703 w 5504909"/>
              <a:gd name="connsiteY4" fmla="*/ 732862 h 732862"/>
              <a:gd name="connsiteX5" fmla="*/ 5036279 w 5504909"/>
              <a:gd name="connsiteY5" fmla="*/ 727710 h 732862"/>
              <a:gd name="connsiteX6" fmla="*/ 82646 w 5504909"/>
              <a:gd name="connsiteY6" fmla="*/ 700929 h 732862"/>
              <a:gd name="connsiteX7" fmla="*/ 638 w 5504909"/>
              <a:gd name="connsiteY7" fmla="*/ 532733 h 732862"/>
              <a:gd name="connsiteX8" fmla="*/ 127753 w 5504909"/>
              <a:gd name="connsiteY8" fmla="*/ 376917 h 732862"/>
              <a:gd name="connsiteX9" fmla="*/ 639 w 5504909"/>
              <a:gd name="connsiteY9" fmla="*/ 225200 h 732862"/>
              <a:gd name="connsiteX10" fmla="*/ 70344 w 5504909"/>
              <a:gd name="connsiteY10" fmla="*/ 13221 h 732862"/>
              <a:gd name="connsiteX0" fmla="*/ 70344 w 5504909"/>
              <a:gd name="connsiteY0" fmla="*/ 13221 h 889072"/>
              <a:gd name="connsiteX1" fmla="*/ 5036279 w 5504909"/>
              <a:gd name="connsiteY1" fmla="*/ 0 h 889072"/>
              <a:gd name="connsiteX2" fmla="*/ 5277653 w 5504909"/>
              <a:gd name="connsiteY2" fmla="*/ 5601 h 889072"/>
              <a:gd name="connsiteX3" fmla="*/ 5504909 w 5504909"/>
              <a:gd name="connsiteY3" fmla="*/ 354330 h 889072"/>
              <a:gd name="connsiteX4" fmla="*/ 5041433 w 5504909"/>
              <a:gd name="connsiteY4" fmla="*/ 889072 h 889072"/>
              <a:gd name="connsiteX5" fmla="*/ 5036279 w 5504909"/>
              <a:gd name="connsiteY5" fmla="*/ 727710 h 889072"/>
              <a:gd name="connsiteX6" fmla="*/ 82646 w 5504909"/>
              <a:gd name="connsiteY6" fmla="*/ 700929 h 889072"/>
              <a:gd name="connsiteX7" fmla="*/ 638 w 5504909"/>
              <a:gd name="connsiteY7" fmla="*/ 532733 h 889072"/>
              <a:gd name="connsiteX8" fmla="*/ 127753 w 5504909"/>
              <a:gd name="connsiteY8" fmla="*/ 376917 h 889072"/>
              <a:gd name="connsiteX9" fmla="*/ 639 w 5504909"/>
              <a:gd name="connsiteY9" fmla="*/ 225200 h 889072"/>
              <a:gd name="connsiteX10" fmla="*/ 70344 w 5504909"/>
              <a:gd name="connsiteY10" fmla="*/ 13221 h 889072"/>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70344 w 5504909"/>
              <a:gd name="connsiteY0" fmla="*/ 167640 h 1043491"/>
              <a:gd name="connsiteX1" fmla="*/ 5036279 w 5504909"/>
              <a:gd name="connsiteY1" fmla="*/ 154419 h 1043491"/>
              <a:gd name="connsiteX2" fmla="*/ 5049053 w 5504909"/>
              <a:gd name="connsiteY2" fmla="*/ 0 h 1043491"/>
              <a:gd name="connsiteX3" fmla="*/ 5504909 w 5504909"/>
              <a:gd name="connsiteY3" fmla="*/ 508749 h 1043491"/>
              <a:gd name="connsiteX4" fmla="*/ 5041433 w 5504909"/>
              <a:gd name="connsiteY4" fmla="*/ 1043491 h 1043491"/>
              <a:gd name="connsiteX5" fmla="*/ 5036279 w 5504909"/>
              <a:gd name="connsiteY5" fmla="*/ 882129 h 1043491"/>
              <a:gd name="connsiteX6" fmla="*/ 82646 w 5504909"/>
              <a:gd name="connsiteY6" fmla="*/ 855348 h 1043491"/>
              <a:gd name="connsiteX7" fmla="*/ 638 w 5504909"/>
              <a:gd name="connsiteY7" fmla="*/ 687152 h 1043491"/>
              <a:gd name="connsiteX8" fmla="*/ 127753 w 5504909"/>
              <a:gd name="connsiteY8" fmla="*/ 531336 h 1043491"/>
              <a:gd name="connsiteX9" fmla="*/ 639 w 5504909"/>
              <a:gd name="connsiteY9" fmla="*/ 379619 h 1043491"/>
              <a:gd name="connsiteX10" fmla="*/ 70344 w 5504909"/>
              <a:gd name="connsiteY10" fmla="*/ 167640 h 1043491"/>
              <a:gd name="connsiteX0" fmla="*/ 69706 w 5504271"/>
              <a:gd name="connsiteY0" fmla="*/ 167640 h 1043491"/>
              <a:gd name="connsiteX1" fmla="*/ 5035641 w 5504271"/>
              <a:gd name="connsiteY1" fmla="*/ 154419 h 1043491"/>
              <a:gd name="connsiteX2" fmla="*/ 5048415 w 5504271"/>
              <a:gd name="connsiteY2" fmla="*/ 0 h 1043491"/>
              <a:gd name="connsiteX3" fmla="*/ 5504271 w 5504271"/>
              <a:gd name="connsiteY3" fmla="*/ 508749 h 1043491"/>
              <a:gd name="connsiteX4" fmla="*/ 5040795 w 5504271"/>
              <a:gd name="connsiteY4" fmla="*/ 1043491 h 1043491"/>
              <a:gd name="connsiteX5" fmla="*/ 5035641 w 5504271"/>
              <a:gd name="connsiteY5" fmla="*/ 882129 h 1043491"/>
              <a:gd name="connsiteX6" fmla="*/ 82008 w 5504271"/>
              <a:gd name="connsiteY6" fmla="*/ 855348 h 1043491"/>
              <a:gd name="connsiteX7" fmla="*/ 0 w 5504271"/>
              <a:gd name="connsiteY7" fmla="*/ 687152 h 1043491"/>
              <a:gd name="connsiteX8" fmla="*/ 127115 w 5504271"/>
              <a:gd name="connsiteY8" fmla="*/ 531336 h 1043491"/>
              <a:gd name="connsiteX9" fmla="*/ 1 w 5504271"/>
              <a:gd name="connsiteY9" fmla="*/ 379619 h 1043491"/>
              <a:gd name="connsiteX10" fmla="*/ 69706 w 5504271"/>
              <a:gd name="connsiteY10" fmla="*/ 167640 h 1043491"/>
              <a:gd name="connsiteX0" fmla="*/ 69706 w 5504271"/>
              <a:gd name="connsiteY0" fmla="*/ 167640 h 1043491"/>
              <a:gd name="connsiteX1" fmla="*/ 5035641 w 5504271"/>
              <a:gd name="connsiteY1" fmla="*/ 154419 h 1043491"/>
              <a:gd name="connsiteX2" fmla="*/ 5048415 w 5504271"/>
              <a:gd name="connsiteY2" fmla="*/ 0 h 1043491"/>
              <a:gd name="connsiteX3" fmla="*/ 5504271 w 5504271"/>
              <a:gd name="connsiteY3" fmla="*/ 508749 h 1043491"/>
              <a:gd name="connsiteX4" fmla="*/ 5040795 w 5504271"/>
              <a:gd name="connsiteY4" fmla="*/ 1043491 h 1043491"/>
              <a:gd name="connsiteX5" fmla="*/ 5035641 w 5504271"/>
              <a:gd name="connsiteY5" fmla="*/ 882129 h 1043491"/>
              <a:gd name="connsiteX6" fmla="*/ 82008 w 5504271"/>
              <a:gd name="connsiteY6" fmla="*/ 855348 h 1043491"/>
              <a:gd name="connsiteX7" fmla="*/ 0 w 5504271"/>
              <a:gd name="connsiteY7" fmla="*/ 687152 h 1043491"/>
              <a:gd name="connsiteX8" fmla="*/ 1 w 5504271"/>
              <a:gd name="connsiteY8" fmla="*/ 379619 h 1043491"/>
              <a:gd name="connsiteX9" fmla="*/ 69706 w 5504271"/>
              <a:gd name="connsiteY9" fmla="*/ 167640 h 1043491"/>
              <a:gd name="connsiteX0" fmla="*/ 392477 w 5827042"/>
              <a:gd name="connsiteY0" fmla="*/ 167640 h 1043491"/>
              <a:gd name="connsiteX1" fmla="*/ 5358412 w 5827042"/>
              <a:gd name="connsiteY1" fmla="*/ 154419 h 1043491"/>
              <a:gd name="connsiteX2" fmla="*/ 5371186 w 5827042"/>
              <a:gd name="connsiteY2" fmla="*/ 0 h 1043491"/>
              <a:gd name="connsiteX3" fmla="*/ 5827042 w 5827042"/>
              <a:gd name="connsiteY3" fmla="*/ 508749 h 1043491"/>
              <a:gd name="connsiteX4" fmla="*/ 5363566 w 5827042"/>
              <a:gd name="connsiteY4" fmla="*/ 1043491 h 1043491"/>
              <a:gd name="connsiteX5" fmla="*/ 5358412 w 5827042"/>
              <a:gd name="connsiteY5" fmla="*/ 882129 h 1043491"/>
              <a:gd name="connsiteX6" fmla="*/ 404779 w 5827042"/>
              <a:gd name="connsiteY6" fmla="*/ 855348 h 1043491"/>
              <a:gd name="connsiteX7" fmla="*/ 322771 w 5827042"/>
              <a:gd name="connsiteY7" fmla="*/ 687152 h 1043491"/>
              <a:gd name="connsiteX8" fmla="*/ 392477 w 5827042"/>
              <a:gd name="connsiteY8" fmla="*/ 167640 h 1043491"/>
              <a:gd name="connsiteX0" fmla="*/ 0 w 5434565"/>
              <a:gd name="connsiteY0" fmla="*/ 167640 h 1043491"/>
              <a:gd name="connsiteX1" fmla="*/ 4965935 w 5434565"/>
              <a:gd name="connsiteY1" fmla="*/ 154419 h 1043491"/>
              <a:gd name="connsiteX2" fmla="*/ 4978709 w 5434565"/>
              <a:gd name="connsiteY2" fmla="*/ 0 h 1043491"/>
              <a:gd name="connsiteX3" fmla="*/ 5434565 w 5434565"/>
              <a:gd name="connsiteY3" fmla="*/ 508749 h 1043491"/>
              <a:gd name="connsiteX4" fmla="*/ 4971089 w 5434565"/>
              <a:gd name="connsiteY4" fmla="*/ 1043491 h 1043491"/>
              <a:gd name="connsiteX5" fmla="*/ 496593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43491"/>
              <a:gd name="connsiteX1" fmla="*/ 4546886 w 5434565"/>
              <a:gd name="connsiteY1" fmla="*/ 143068 h 1043491"/>
              <a:gd name="connsiteX2" fmla="*/ 4978709 w 5434565"/>
              <a:gd name="connsiteY2" fmla="*/ 0 h 1043491"/>
              <a:gd name="connsiteX3" fmla="*/ 5434565 w 5434565"/>
              <a:gd name="connsiteY3" fmla="*/ 508749 h 1043491"/>
              <a:gd name="connsiteX4" fmla="*/ 4971089 w 5434565"/>
              <a:gd name="connsiteY4" fmla="*/ 1043491 h 1043491"/>
              <a:gd name="connsiteX5" fmla="*/ 496593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43491"/>
              <a:gd name="connsiteX1" fmla="*/ 4546886 w 5434565"/>
              <a:gd name="connsiteY1" fmla="*/ 143068 h 1043491"/>
              <a:gd name="connsiteX2" fmla="*/ 4585849 w 5434565"/>
              <a:gd name="connsiteY2" fmla="*/ 0 h 1043491"/>
              <a:gd name="connsiteX3" fmla="*/ 5434565 w 5434565"/>
              <a:gd name="connsiteY3" fmla="*/ 508749 h 1043491"/>
              <a:gd name="connsiteX4" fmla="*/ 4971089 w 5434565"/>
              <a:gd name="connsiteY4" fmla="*/ 1043491 h 1043491"/>
              <a:gd name="connsiteX5" fmla="*/ 496593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43491"/>
              <a:gd name="connsiteX1" fmla="*/ 4546886 w 5434565"/>
              <a:gd name="connsiteY1" fmla="*/ 143068 h 1043491"/>
              <a:gd name="connsiteX2" fmla="*/ 4585849 w 5434565"/>
              <a:gd name="connsiteY2" fmla="*/ 0 h 1043491"/>
              <a:gd name="connsiteX3" fmla="*/ 5434565 w 5434565"/>
              <a:gd name="connsiteY3" fmla="*/ 508749 h 1043491"/>
              <a:gd name="connsiteX4" fmla="*/ 4971089 w 5434565"/>
              <a:gd name="connsiteY4" fmla="*/ 1043491 h 1043491"/>
              <a:gd name="connsiteX5" fmla="*/ 4599265 w 5434565"/>
              <a:gd name="connsiteY5" fmla="*/ 882129 h 1043491"/>
              <a:gd name="connsiteX6" fmla="*/ 12302 w 5434565"/>
              <a:gd name="connsiteY6" fmla="*/ 855348 h 1043491"/>
              <a:gd name="connsiteX7" fmla="*/ 0 w 5434565"/>
              <a:gd name="connsiteY7" fmla="*/ 167640 h 1043491"/>
              <a:gd name="connsiteX0" fmla="*/ 0 w 5434565"/>
              <a:gd name="connsiteY0" fmla="*/ 167640 h 1054842"/>
              <a:gd name="connsiteX1" fmla="*/ 4546886 w 5434565"/>
              <a:gd name="connsiteY1" fmla="*/ 143068 h 1054842"/>
              <a:gd name="connsiteX2" fmla="*/ 4585849 w 5434565"/>
              <a:gd name="connsiteY2" fmla="*/ 0 h 1054842"/>
              <a:gd name="connsiteX3" fmla="*/ 5434565 w 5434565"/>
              <a:gd name="connsiteY3" fmla="*/ 508749 h 1054842"/>
              <a:gd name="connsiteX4" fmla="*/ 4591324 w 5434565"/>
              <a:gd name="connsiteY4" fmla="*/ 1054842 h 1054842"/>
              <a:gd name="connsiteX5" fmla="*/ 4599265 w 5434565"/>
              <a:gd name="connsiteY5" fmla="*/ 882129 h 1054842"/>
              <a:gd name="connsiteX6" fmla="*/ 12302 w 5434565"/>
              <a:gd name="connsiteY6" fmla="*/ 855348 h 1054842"/>
              <a:gd name="connsiteX7" fmla="*/ 0 w 5434565"/>
              <a:gd name="connsiteY7" fmla="*/ 167640 h 1054842"/>
              <a:gd name="connsiteX0" fmla="*/ 0 w 5434565"/>
              <a:gd name="connsiteY0" fmla="*/ 167640 h 1054842"/>
              <a:gd name="connsiteX1" fmla="*/ 4546886 w 5434565"/>
              <a:gd name="connsiteY1" fmla="*/ 143068 h 1054842"/>
              <a:gd name="connsiteX2" fmla="*/ 4585849 w 5434565"/>
              <a:gd name="connsiteY2" fmla="*/ 0 h 1054842"/>
              <a:gd name="connsiteX3" fmla="*/ 5434565 w 5434565"/>
              <a:gd name="connsiteY3" fmla="*/ 508749 h 1054842"/>
              <a:gd name="connsiteX4" fmla="*/ 4591324 w 5434565"/>
              <a:gd name="connsiteY4" fmla="*/ 1054842 h 1054842"/>
              <a:gd name="connsiteX5" fmla="*/ 4551819 w 5434565"/>
              <a:gd name="connsiteY5" fmla="*/ 864992 h 1054842"/>
              <a:gd name="connsiteX6" fmla="*/ 12302 w 5434565"/>
              <a:gd name="connsiteY6" fmla="*/ 855348 h 1054842"/>
              <a:gd name="connsiteX7" fmla="*/ 0 w 5434565"/>
              <a:gd name="connsiteY7" fmla="*/ 167640 h 1054842"/>
              <a:gd name="connsiteX0" fmla="*/ 0 w 5434565"/>
              <a:gd name="connsiteY0" fmla="*/ 167640 h 1044560"/>
              <a:gd name="connsiteX1" fmla="*/ 4546886 w 5434565"/>
              <a:gd name="connsiteY1" fmla="*/ 143068 h 1044560"/>
              <a:gd name="connsiteX2" fmla="*/ 4585849 w 5434565"/>
              <a:gd name="connsiteY2" fmla="*/ 0 h 1044560"/>
              <a:gd name="connsiteX3" fmla="*/ 5434565 w 5434565"/>
              <a:gd name="connsiteY3" fmla="*/ 508749 h 1044560"/>
              <a:gd name="connsiteX4" fmla="*/ 4559693 w 5434565"/>
              <a:gd name="connsiteY4" fmla="*/ 1044560 h 1044560"/>
              <a:gd name="connsiteX5" fmla="*/ 4551819 w 5434565"/>
              <a:gd name="connsiteY5" fmla="*/ 864992 h 1044560"/>
              <a:gd name="connsiteX6" fmla="*/ 12302 w 5434565"/>
              <a:gd name="connsiteY6" fmla="*/ 855348 h 1044560"/>
              <a:gd name="connsiteX7" fmla="*/ 0 w 5434565"/>
              <a:gd name="connsiteY7" fmla="*/ 167640 h 1044560"/>
              <a:gd name="connsiteX0" fmla="*/ 0 w 5434565"/>
              <a:gd name="connsiteY0" fmla="*/ 167640 h 1044560"/>
              <a:gd name="connsiteX1" fmla="*/ 4546886 w 5434565"/>
              <a:gd name="connsiteY1" fmla="*/ 153349 h 1044560"/>
              <a:gd name="connsiteX2" fmla="*/ 4585849 w 5434565"/>
              <a:gd name="connsiteY2" fmla="*/ 0 h 1044560"/>
              <a:gd name="connsiteX3" fmla="*/ 5434565 w 5434565"/>
              <a:gd name="connsiteY3" fmla="*/ 508749 h 1044560"/>
              <a:gd name="connsiteX4" fmla="*/ 4559693 w 5434565"/>
              <a:gd name="connsiteY4" fmla="*/ 1044560 h 1044560"/>
              <a:gd name="connsiteX5" fmla="*/ 4551819 w 5434565"/>
              <a:gd name="connsiteY5" fmla="*/ 864992 h 1044560"/>
              <a:gd name="connsiteX6" fmla="*/ 12302 w 5434565"/>
              <a:gd name="connsiteY6" fmla="*/ 855348 h 1044560"/>
              <a:gd name="connsiteX7" fmla="*/ 0 w 5434565"/>
              <a:gd name="connsiteY7" fmla="*/ 167640 h 1044560"/>
              <a:gd name="connsiteX0" fmla="*/ 0 w 5434565"/>
              <a:gd name="connsiteY0" fmla="*/ 167640 h 1044560"/>
              <a:gd name="connsiteX1" fmla="*/ 4546886 w 5434565"/>
              <a:gd name="connsiteY1" fmla="*/ 160204 h 1044560"/>
              <a:gd name="connsiteX2" fmla="*/ 4585849 w 5434565"/>
              <a:gd name="connsiteY2" fmla="*/ 0 h 1044560"/>
              <a:gd name="connsiteX3" fmla="*/ 5434565 w 5434565"/>
              <a:gd name="connsiteY3" fmla="*/ 508749 h 1044560"/>
              <a:gd name="connsiteX4" fmla="*/ 4559693 w 5434565"/>
              <a:gd name="connsiteY4" fmla="*/ 1044560 h 1044560"/>
              <a:gd name="connsiteX5" fmla="*/ 4551819 w 5434565"/>
              <a:gd name="connsiteY5" fmla="*/ 864992 h 1044560"/>
              <a:gd name="connsiteX6" fmla="*/ 12302 w 5434565"/>
              <a:gd name="connsiteY6" fmla="*/ 855348 h 1044560"/>
              <a:gd name="connsiteX7" fmla="*/ 0 w 5434565"/>
              <a:gd name="connsiteY7" fmla="*/ 167640 h 1044560"/>
              <a:gd name="connsiteX0" fmla="*/ 0 w 5434565"/>
              <a:gd name="connsiteY0" fmla="*/ 164213 h 1041133"/>
              <a:gd name="connsiteX1" fmla="*/ 4546886 w 5434565"/>
              <a:gd name="connsiteY1" fmla="*/ 156777 h 1041133"/>
              <a:gd name="connsiteX2" fmla="*/ 4546310 w 5434565"/>
              <a:gd name="connsiteY2" fmla="*/ 0 h 1041133"/>
              <a:gd name="connsiteX3" fmla="*/ 5434565 w 5434565"/>
              <a:gd name="connsiteY3" fmla="*/ 505322 h 1041133"/>
              <a:gd name="connsiteX4" fmla="*/ 4559693 w 5434565"/>
              <a:gd name="connsiteY4" fmla="*/ 1041133 h 1041133"/>
              <a:gd name="connsiteX5" fmla="*/ 4551819 w 5434565"/>
              <a:gd name="connsiteY5" fmla="*/ 861565 h 1041133"/>
              <a:gd name="connsiteX6" fmla="*/ 12302 w 5434565"/>
              <a:gd name="connsiteY6" fmla="*/ 851921 h 1041133"/>
              <a:gd name="connsiteX7" fmla="*/ 0 w 5434565"/>
              <a:gd name="connsiteY7" fmla="*/ 164213 h 104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4565" h="1041133">
                <a:moveTo>
                  <a:pt x="0" y="164213"/>
                </a:moveTo>
                <a:lnTo>
                  <a:pt x="4546886" y="156777"/>
                </a:lnTo>
                <a:lnTo>
                  <a:pt x="4546310" y="0"/>
                </a:lnTo>
                <a:lnTo>
                  <a:pt x="5434565" y="505322"/>
                </a:lnTo>
                <a:lnTo>
                  <a:pt x="4559693" y="1041133"/>
                </a:lnTo>
                <a:lnTo>
                  <a:pt x="4551819" y="861565"/>
                </a:lnTo>
                <a:lnTo>
                  <a:pt x="12302" y="851921"/>
                </a:lnTo>
                <a:lnTo>
                  <a:pt x="0" y="164213"/>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bg2">
                <a:lumMod val="50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15" name="TextBox 14">
            <a:extLst>
              <a:ext uri="{FF2B5EF4-FFF2-40B4-BE49-F238E27FC236}">
                <a16:creationId xmlns:a16="http://schemas.microsoft.com/office/drawing/2014/main" id="{10476287-F368-4EAA-8087-4D72F10A71A1}"/>
              </a:ext>
            </a:extLst>
          </p:cNvPr>
          <p:cNvSpPr txBox="1"/>
          <p:nvPr/>
        </p:nvSpPr>
        <p:spPr>
          <a:xfrm>
            <a:off x="671390" y="3196615"/>
            <a:ext cx="2116814" cy="523220"/>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2800" dirty="0">
                <a:solidFill>
                  <a:schemeClr val="accent4">
                    <a:lumMod val="40000"/>
                    <a:lumOff val="60000"/>
                  </a:schemeClr>
                </a:solidFill>
                <a:latin typeface="Luminari" panose="02000505000000020004" pitchFamily="2" charset="0"/>
              </a:rPr>
              <a:t>Church Age</a:t>
            </a:r>
          </a:p>
        </p:txBody>
      </p:sp>
      <p:sp>
        <p:nvSpPr>
          <p:cNvPr id="16" name="TextBox 15">
            <a:extLst>
              <a:ext uri="{FF2B5EF4-FFF2-40B4-BE49-F238E27FC236}">
                <a16:creationId xmlns:a16="http://schemas.microsoft.com/office/drawing/2014/main" id="{A7BB7853-0AA5-4CD3-8C43-CBE28212BC23}"/>
              </a:ext>
            </a:extLst>
          </p:cNvPr>
          <p:cNvSpPr txBox="1"/>
          <p:nvPr/>
        </p:nvSpPr>
        <p:spPr>
          <a:xfrm>
            <a:off x="6243038" y="3180392"/>
            <a:ext cx="2283086" cy="523220"/>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Millennium</a:t>
            </a:r>
          </a:p>
        </p:txBody>
      </p:sp>
      <p:sp>
        <p:nvSpPr>
          <p:cNvPr id="3" name="Rectangle 2">
            <a:extLst>
              <a:ext uri="{FF2B5EF4-FFF2-40B4-BE49-F238E27FC236}">
                <a16:creationId xmlns:a16="http://schemas.microsoft.com/office/drawing/2014/main" id="{D6396E4A-406A-4EE7-B523-894AD66D52DF}"/>
              </a:ext>
            </a:extLst>
          </p:cNvPr>
          <p:cNvSpPr/>
          <p:nvPr/>
        </p:nvSpPr>
        <p:spPr>
          <a:xfrm>
            <a:off x="2901550" y="3080169"/>
            <a:ext cx="3383192" cy="69879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rgbClr val="663300"/>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DFAB32E-F0A3-44AC-B8DA-53EEB9DD2FC5}"/>
              </a:ext>
            </a:extLst>
          </p:cNvPr>
          <p:cNvSpPr txBox="1"/>
          <p:nvPr/>
        </p:nvSpPr>
        <p:spPr>
          <a:xfrm>
            <a:off x="3450196" y="3171427"/>
            <a:ext cx="2283086" cy="523220"/>
          </a:xfrm>
          <a:prstGeom prst="rect">
            <a:avLst/>
          </a:prstGeom>
          <a:noFill/>
          <a:scene3d>
            <a:camera prst="orthographicFront"/>
            <a:lightRig rig="threePt" dir="t"/>
          </a:scene3d>
          <a:sp3d>
            <a:bevelT w="152400" h="50800" prst="softRound"/>
          </a:sp3d>
        </p:spPr>
        <p:txBody>
          <a:bodyPr wrap="square" rtlCol="0">
            <a:spAutoFit/>
            <a:sp3d extrusionH="57150" contourW="12700">
              <a:bevelT w="317500" h="127000" prst="softRound"/>
              <a:contourClr>
                <a:schemeClr val="accent4">
                  <a:lumMod val="75000"/>
                </a:schemeClr>
              </a:contourClr>
            </a:sp3d>
          </a:bodyPr>
          <a:lstStyle/>
          <a:p>
            <a:pPr algn="l"/>
            <a:r>
              <a:rPr lang="en-US" sz="2800" dirty="0">
                <a:solidFill>
                  <a:schemeClr val="bg2">
                    <a:lumMod val="75000"/>
                  </a:schemeClr>
                </a:solidFill>
                <a:latin typeface="Luminari" panose="02000505000000020004" pitchFamily="2" charset="0"/>
              </a:rPr>
              <a:t>Tribulation</a:t>
            </a:r>
          </a:p>
        </p:txBody>
      </p:sp>
      <p:sp>
        <p:nvSpPr>
          <p:cNvPr id="5" name="TextBox 4">
            <a:extLst>
              <a:ext uri="{FF2B5EF4-FFF2-40B4-BE49-F238E27FC236}">
                <a16:creationId xmlns:a16="http://schemas.microsoft.com/office/drawing/2014/main" id="{F449AABD-1122-486D-BE5E-4FAAF9D37EC3}"/>
              </a:ext>
            </a:extLst>
          </p:cNvPr>
          <p:cNvSpPr txBox="1"/>
          <p:nvPr/>
        </p:nvSpPr>
        <p:spPr>
          <a:xfrm>
            <a:off x="432707" y="1257300"/>
            <a:ext cx="1934936" cy="523220"/>
          </a:xfrm>
          <a:prstGeom prst="rect">
            <a:avLst/>
          </a:prstGeom>
          <a:noFill/>
        </p:spPr>
        <p:txBody>
          <a:bodyPr wrap="square" rtlCol="0">
            <a:spAutoFit/>
          </a:bodyPr>
          <a:lstStyle/>
          <a:p>
            <a:pPr algn="l"/>
            <a:r>
              <a:rPr lang="en-US" sz="2800" dirty="0">
                <a:solidFill>
                  <a:schemeClr val="bg1"/>
                </a:solidFill>
                <a:latin typeface="Luminari" panose="02000505000000020004" pitchFamily="2" charset="0"/>
              </a:rPr>
              <a:t>Rapture</a:t>
            </a:r>
          </a:p>
        </p:txBody>
      </p:sp>
      <p:cxnSp>
        <p:nvCxnSpPr>
          <p:cNvPr id="7" name="Straight Arrow Connector 6">
            <a:extLst>
              <a:ext uri="{FF2B5EF4-FFF2-40B4-BE49-F238E27FC236}">
                <a16:creationId xmlns:a16="http://schemas.microsoft.com/office/drawing/2014/main" id="{A793F1E8-6F68-4C7C-B908-42C87DF503BE}"/>
              </a:ext>
            </a:extLst>
          </p:cNvPr>
          <p:cNvCxnSpPr>
            <a:cxnSpLocks/>
            <a:stCxn id="5" idx="2"/>
          </p:cNvCxnSpPr>
          <p:nvPr/>
        </p:nvCxnSpPr>
        <p:spPr>
          <a:xfrm>
            <a:off x="1400175" y="1780520"/>
            <a:ext cx="1449161" cy="1232101"/>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BADA975-461A-4E69-97F2-505256232A7E}"/>
              </a:ext>
            </a:extLst>
          </p:cNvPr>
          <p:cNvSpPr txBox="1"/>
          <p:nvPr/>
        </p:nvSpPr>
        <p:spPr>
          <a:xfrm>
            <a:off x="2294163" y="1262744"/>
            <a:ext cx="2310494" cy="954107"/>
          </a:xfrm>
          <a:prstGeom prst="rect">
            <a:avLst/>
          </a:prstGeom>
          <a:noFill/>
        </p:spPr>
        <p:txBody>
          <a:bodyPr wrap="square" rtlCol="0">
            <a:spAutoFit/>
          </a:bodyPr>
          <a:lstStyle/>
          <a:p>
            <a:pPr algn="ctr"/>
            <a:r>
              <a:rPr lang="en-US" sz="2800" dirty="0" err="1">
                <a:solidFill>
                  <a:schemeClr val="bg1"/>
                </a:solidFill>
                <a:latin typeface="Luminari" panose="02000505000000020004" pitchFamily="2" charset="0"/>
              </a:rPr>
              <a:t>Eze</a:t>
            </a:r>
            <a:r>
              <a:rPr lang="en-US" sz="2800" dirty="0">
                <a:solidFill>
                  <a:schemeClr val="bg1"/>
                </a:solidFill>
                <a:latin typeface="Luminari" panose="02000505000000020004" pitchFamily="2" charset="0"/>
              </a:rPr>
              <a:t>. 38-39 War</a:t>
            </a:r>
          </a:p>
        </p:txBody>
      </p:sp>
      <p:sp>
        <p:nvSpPr>
          <p:cNvPr id="32" name="TextBox 31">
            <a:extLst>
              <a:ext uri="{FF2B5EF4-FFF2-40B4-BE49-F238E27FC236}">
                <a16:creationId xmlns:a16="http://schemas.microsoft.com/office/drawing/2014/main" id="{789C1051-1310-49CC-8F8A-416E4CAD16ED}"/>
              </a:ext>
            </a:extLst>
          </p:cNvPr>
          <p:cNvSpPr txBox="1"/>
          <p:nvPr/>
        </p:nvSpPr>
        <p:spPr>
          <a:xfrm>
            <a:off x="4561113" y="1268186"/>
            <a:ext cx="2427515" cy="954107"/>
          </a:xfrm>
          <a:prstGeom prst="rect">
            <a:avLst/>
          </a:prstGeom>
          <a:noFill/>
        </p:spPr>
        <p:txBody>
          <a:bodyPr wrap="square" rtlCol="0">
            <a:spAutoFit/>
          </a:bodyPr>
          <a:lstStyle/>
          <a:p>
            <a:pPr algn="ctr"/>
            <a:r>
              <a:rPr lang="en-US" sz="2800" dirty="0">
                <a:solidFill>
                  <a:schemeClr val="bg1"/>
                </a:solidFill>
                <a:latin typeface="Luminari" panose="02000505000000020004" pitchFamily="2" charset="0"/>
              </a:rPr>
              <a:t>Abomination of Desolation</a:t>
            </a:r>
          </a:p>
        </p:txBody>
      </p:sp>
      <p:cxnSp>
        <p:nvCxnSpPr>
          <p:cNvPr id="11" name="Straight Arrow Connector 10">
            <a:extLst>
              <a:ext uri="{FF2B5EF4-FFF2-40B4-BE49-F238E27FC236}">
                <a16:creationId xmlns:a16="http://schemas.microsoft.com/office/drawing/2014/main" id="{743B769D-D09F-4920-A71F-6BA1FBD0EB42}"/>
              </a:ext>
            </a:extLst>
          </p:cNvPr>
          <p:cNvCxnSpPr>
            <a:cxnSpLocks/>
            <a:stCxn id="31" idx="2"/>
          </p:cNvCxnSpPr>
          <p:nvPr/>
        </p:nvCxnSpPr>
        <p:spPr>
          <a:xfrm flipH="1">
            <a:off x="2923911" y="2216851"/>
            <a:ext cx="525499" cy="808259"/>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D2EA43C-8805-4BD4-AA7A-9F5FF8DD67C5}"/>
              </a:ext>
            </a:extLst>
          </p:cNvPr>
          <p:cNvCxnSpPr>
            <a:cxnSpLocks/>
            <a:stCxn id="32" idx="2"/>
          </p:cNvCxnSpPr>
          <p:nvPr/>
        </p:nvCxnSpPr>
        <p:spPr>
          <a:xfrm flipH="1">
            <a:off x="4552951" y="2222293"/>
            <a:ext cx="1221920" cy="812099"/>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Left Brace 33">
            <a:extLst>
              <a:ext uri="{FF2B5EF4-FFF2-40B4-BE49-F238E27FC236}">
                <a16:creationId xmlns:a16="http://schemas.microsoft.com/office/drawing/2014/main" id="{40F1F59C-15F8-42A5-8A85-2C482E1545A7}"/>
              </a:ext>
            </a:extLst>
          </p:cNvPr>
          <p:cNvSpPr/>
          <p:nvPr/>
        </p:nvSpPr>
        <p:spPr>
          <a:xfrm rot="16200000">
            <a:off x="4406844" y="2318625"/>
            <a:ext cx="333828" cy="3405481"/>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B203A928-B528-4216-A2B7-05EDBCAE28E3}"/>
              </a:ext>
            </a:extLst>
          </p:cNvPr>
          <p:cNvSpPr txBox="1"/>
          <p:nvPr/>
        </p:nvSpPr>
        <p:spPr>
          <a:xfrm>
            <a:off x="3085295" y="4360533"/>
            <a:ext cx="2980769" cy="954107"/>
          </a:xfrm>
          <a:prstGeom prst="rect">
            <a:avLst/>
          </a:prstGeom>
          <a:noFill/>
        </p:spPr>
        <p:txBody>
          <a:bodyPr wrap="square" rtlCol="0">
            <a:spAutoFit/>
          </a:bodyPr>
          <a:lstStyle/>
          <a:p>
            <a:pPr algn="ctr"/>
            <a:r>
              <a:rPr lang="en-US" sz="2800" dirty="0">
                <a:solidFill>
                  <a:schemeClr val="bg1"/>
                </a:solidFill>
                <a:latin typeface="Luminari" panose="02000505000000020004" pitchFamily="2" charset="0"/>
              </a:rPr>
              <a:t>Seals, Trumpets, Bowls</a:t>
            </a:r>
          </a:p>
        </p:txBody>
      </p:sp>
      <p:sp>
        <p:nvSpPr>
          <p:cNvPr id="36" name="TextBox 35">
            <a:extLst>
              <a:ext uri="{FF2B5EF4-FFF2-40B4-BE49-F238E27FC236}">
                <a16:creationId xmlns:a16="http://schemas.microsoft.com/office/drawing/2014/main" id="{7AC42C8A-6DA7-4438-9E6D-E2A7B470ED4B}"/>
              </a:ext>
            </a:extLst>
          </p:cNvPr>
          <p:cNvSpPr txBox="1"/>
          <p:nvPr/>
        </p:nvSpPr>
        <p:spPr>
          <a:xfrm>
            <a:off x="6344577" y="4708874"/>
            <a:ext cx="2141823" cy="954107"/>
          </a:xfrm>
          <a:prstGeom prst="rect">
            <a:avLst/>
          </a:prstGeom>
          <a:noFill/>
        </p:spPr>
        <p:txBody>
          <a:bodyPr wrap="square" rtlCol="0">
            <a:spAutoFit/>
          </a:bodyPr>
          <a:lstStyle/>
          <a:p>
            <a:pPr algn="ctr"/>
            <a:r>
              <a:rPr lang="en-US" sz="2800" dirty="0">
                <a:solidFill>
                  <a:schemeClr val="bg1"/>
                </a:solidFill>
                <a:latin typeface="Luminari" panose="02000505000000020004" pitchFamily="2" charset="0"/>
              </a:rPr>
              <a:t>Return of Christ</a:t>
            </a:r>
          </a:p>
        </p:txBody>
      </p:sp>
      <p:cxnSp>
        <p:nvCxnSpPr>
          <p:cNvPr id="37" name="Straight Arrow Connector 36">
            <a:extLst>
              <a:ext uri="{FF2B5EF4-FFF2-40B4-BE49-F238E27FC236}">
                <a16:creationId xmlns:a16="http://schemas.microsoft.com/office/drawing/2014/main" id="{E444BE15-D44B-460F-A36B-5AF538E3D295}"/>
              </a:ext>
            </a:extLst>
          </p:cNvPr>
          <p:cNvCxnSpPr>
            <a:cxnSpLocks/>
            <a:stCxn id="36" idx="0"/>
          </p:cNvCxnSpPr>
          <p:nvPr/>
        </p:nvCxnSpPr>
        <p:spPr>
          <a:xfrm flipH="1" flipV="1">
            <a:off x="6338205" y="3876928"/>
            <a:ext cx="1077284" cy="831946"/>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0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1000"/>
                            </p:stCondLst>
                            <p:childTnLst>
                              <p:par>
                                <p:cTn id="33" presetID="1" presetClass="emph" presetSubtype="2" fill="hold" nodeType="afterEffect">
                                  <p:stCondLst>
                                    <p:cond delay="0"/>
                                  </p:stCondLst>
                                  <p:childTnLst>
                                    <p:animClr clrSpc="rgb" dir="cw">
                                      <p:cBhvr>
                                        <p:cTn id="34" dur="1000" fill="hold"/>
                                        <p:tgtEl>
                                          <p:spTgt spid="22"/>
                                        </p:tgtEl>
                                        <p:attrNameLst>
                                          <p:attrName>fillcolor</p:attrName>
                                        </p:attrNameLst>
                                      </p:cBhvr>
                                      <p:to>
                                        <a:schemeClr val="accent2"/>
                                      </p:to>
                                    </p:animClr>
                                    <p:set>
                                      <p:cBhvr>
                                        <p:cTn id="35" dur="1000" fill="hold"/>
                                        <p:tgtEl>
                                          <p:spTgt spid="22"/>
                                        </p:tgtEl>
                                        <p:attrNameLst>
                                          <p:attrName>fill.type</p:attrName>
                                        </p:attrNameLst>
                                      </p:cBhvr>
                                      <p:to>
                                        <p:strVal val="solid"/>
                                      </p:to>
                                    </p:set>
                                    <p:set>
                                      <p:cBhvr>
                                        <p:cTn id="36" dur="1000" fill="hold"/>
                                        <p:tgtEl>
                                          <p:spTgt spid="22"/>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par>
                          <p:cTn id="73" fill="hold">
                            <p:stCondLst>
                              <p:cond delay="1000"/>
                            </p:stCondLst>
                            <p:childTnLst>
                              <p:par>
                                <p:cTn id="74" presetID="1" presetClass="emph" presetSubtype="2" fill="hold" nodeType="afterEffect">
                                  <p:stCondLst>
                                    <p:cond delay="0"/>
                                  </p:stCondLst>
                                  <p:childTnLst>
                                    <p:animClr clrSpc="rgb" dir="cw">
                                      <p:cBhvr>
                                        <p:cTn id="75" dur="1000" fill="hold"/>
                                        <p:tgtEl>
                                          <p:spTgt spid="3"/>
                                        </p:tgtEl>
                                        <p:attrNameLst>
                                          <p:attrName>fillcolor</p:attrName>
                                        </p:attrNameLst>
                                      </p:cBhvr>
                                      <p:to>
                                        <a:schemeClr val="accent2"/>
                                      </p:to>
                                    </p:animClr>
                                    <p:set>
                                      <p:cBhvr>
                                        <p:cTn id="76" dur="1000" fill="hold"/>
                                        <p:tgtEl>
                                          <p:spTgt spid="3"/>
                                        </p:tgtEl>
                                        <p:attrNameLst>
                                          <p:attrName>fill.type</p:attrName>
                                        </p:attrNameLst>
                                      </p:cBhvr>
                                      <p:to>
                                        <p:strVal val="solid"/>
                                      </p:to>
                                    </p:set>
                                    <p:set>
                                      <p:cBhvr>
                                        <p:cTn id="77" dur="1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5" grpId="0"/>
      <p:bldP spid="16" grpId="0"/>
      <p:bldP spid="3" grpId="0" animBg="1"/>
      <p:bldP spid="19" grpId="0"/>
      <p:bldP spid="5" grpId="0"/>
      <p:bldP spid="31" grpId="0"/>
      <p:bldP spid="32" grpId="0"/>
      <p:bldP spid="34" grpId="0" animBg="1"/>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6" name="TextBox 5">
            <a:extLst>
              <a:ext uri="{FF2B5EF4-FFF2-40B4-BE49-F238E27FC236}">
                <a16:creationId xmlns:a16="http://schemas.microsoft.com/office/drawing/2014/main" id="{B3C350FC-B95C-40F2-9B97-F293BEFD738E}"/>
              </a:ext>
            </a:extLst>
          </p:cNvPr>
          <p:cNvSpPr txBox="1"/>
          <p:nvPr/>
        </p:nvSpPr>
        <p:spPr>
          <a:xfrm>
            <a:off x="471714" y="1132114"/>
            <a:ext cx="8244115" cy="1077218"/>
          </a:xfrm>
          <a:prstGeom prst="rect">
            <a:avLst/>
          </a:prstGeom>
          <a:noFill/>
        </p:spPr>
        <p:txBody>
          <a:bodyPr wrap="square" rtlCol="0">
            <a:spAutoFit/>
          </a:bodyPr>
          <a:lstStyle/>
          <a:p>
            <a:pPr algn="ctr"/>
            <a:r>
              <a:rPr lang="en-US" sz="3200" dirty="0"/>
              <a:t>Books of the Bible referencing the Millennial Kingdom </a:t>
            </a:r>
            <a:endParaRPr lang="en-US" sz="8000" dirty="0"/>
          </a:p>
        </p:txBody>
      </p:sp>
      <p:sp>
        <p:nvSpPr>
          <p:cNvPr id="2" name="TextBox 1">
            <a:extLst>
              <a:ext uri="{FF2B5EF4-FFF2-40B4-BE49-F238E27FC236}">
                <a16:creationId xmlns:a16="http://schemas.microsoft.com/office/drawing/2014/main" id="{8C1ACFD9-E5DC-460A-B4F9-4ADD53D41F15}"/>
              </a:ext>
            </a:extLst>
          </p:cNvPr>
          <p:cNvSpPr txBox="1"/>
          <p:nvPr/>
        </p:nvSpPr>
        <p:spPr>
          <a:xfrm>
            <a:off x="493486" y="2227944"/>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Genesis</a:t>
            </a:r>
          </a:p>
        </p:txBody>
      </p:sp>
      <p:sp>
        <p:nvSpPr>
          <p:cNvPr id="5" name="TextBox 4">
            <a:extLst>
              <a:ext uri="{FF2B5EF4-FFF2-40B4-BE49-F238E27FC236}">
                <a16:creationId xmlns:a16="http://schemas.microsoft.com/office/drawing/2014/main" id="{CDE92EF0-B373-4189-96B8-1C6B49F8FA90}"/>
              </a:ext>
            </a:extLst>
          </p:cNvPr>
          <p:cNvSpPr txBox="1"/>
          <p:nvPr/>
        </p:nvSpPr>
        <p:spPr>
          <a:xfrm>
            <a:off x="500746" y="2714170"/>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2 Samuel</a:t>
            </a:r>
          </a:p>
        </p:txBody>
      </p:sp>
      <p:sp>
        <p:nvSpPr>
          <p:cNvPr id="7" name="TextBox 6">
            <a:extLst>
              <a:ext uri="{FF2B5EF4-FFF2-40B4-BE49-F238E27FC236}">
                <a16:creationId xmlns:a16="http://schemas.microsoft.com/office/drawing/2014/main" id="{5F89C70C-0714-4051-B3C5-C8EBE93EE331}"/>
              </a:ext>
            </a:extLst>
          </p:cNvPr>
          <p:cNvSpPr txBox="1"/>
          <p:nvPr/>
        </p:nvSpPr>
        <p:spPr>
          <a:xfrm>
            <a:off x="508006" y="3200396"/>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1 Chronicles</a:t>
            </a:r>
          </a:p>
        </p:txBody>
      </p:sp>
      <p:sp>
        <p:nvSpPr>
          <p:cNvPr id="8" name="TextBox 7">
            <a:extLst>
              <a:ext uri="{FF2B5EF4-FFF2-40B4-BE49-F238E27FC236}">
                <a16:creationId xmlns:a16="http://schemas.microsoft.com/office/drawing/2014/main" id="{210C6E96-9912-4E2F-A0A5-4FFEF4B3FFDD}"/>
              </a:ext>
            </a:extLst>
          </p:cNvPr>
          <p:cNvSpPr txBox="1"/>
          <p:nvPr/>
        </p:nvSpPr>
        <p:spPr>
          <a:xfrm>
            <a:off x="515266" y="3686622"/>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Psalms</a:t>
            </a:r>
          </a:p>
        </p:txBody>
      </p:sp>
      <p:sp>
        <p:nvSpPr>
          <p:cNvPr id="9" name="TextBox 8">
            <a:extLst>
              <a:ext uri="{FF2B5EF4-FFF2-40B4-BE49-F238E27FC236}">
                <a16:creationId xmlns:a16="http://schemas.microsoft.com/office/drawing/2014/main" id="{AB443702-74AC-4918-BB6C-E1E256F6D01D}"/>
              </a:ext>
            </a:extLst>
          </p:cNvPr>
          <p:cNvSpPr txBox="1"/>
          <p:nvPr/>
        </p:nvSpPr>
        <p:spPr>
          <a:xfrm>
            <a:off x="522526" y="4172848"/>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Isaiah</a:t>
            </a:r>
          </a:p>
        </p:txBody>
      </p:sp>
      <p:sp>
        <p:nvSpPr>
          <p:cNvPr id="10" name="TextBox 9">
            <a:extLst>
              <a:ext uri="{FF2B5EF4-FFF2-40B4-BE49-F238E27FC236}">
                <a16:creationId xmlns:a16="http://schemas.microsoft.com/office/drawing/2014/main" id="{F07B955C-DE50-4E9B-84F2-D3A384070BA4}"/>
              </a:ext>
            </a:extLst>
          </p:cNvPr>
          <p:cNvSpPr txBox="1"/>
          <p:nvPr/>
        </p:nvSpPr>
        <p:spPr>
          <a:xfrm>
            <a:off x="529786" y="4659074"/>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Jeremiah</a:t>
            </a:r>
          </a:p>
        </p:txBody>
      </p:sp>
      <p:sp>
        <p:nvSpPr>
          <p:cNvPr id="11" name="TextBox 10">
            <a:extLst>
              <a:ext uri="{FF2B5EF4-FFF2-40B4-BE49-F238E27FC236}">
                <a16:creationId xmlns:a16="http://schemas.microsoft.com/office/drawing/2014/main" id="{4E11D7B1-D4C8-414F-BC49-A28BBD0BCC21}"/>
              </a:ext>
            </a:extLst>
          </p:cNvPr>
          <p:cNvSpPr txBox="1"/>
          <p:nvPr/>
        </p:nvSpPr>
        <p:spPr>
          <a:xfrm>
            <a:off x="537046" y="5145300"/>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Ezekiel</a:t>
            </a:r>
          </a:p>
        </p:txBody>
      </p:sp>
      <p:sp>
        <p:nvSpPr>
          <p:cNvPr id="12" name="TextBox 11">
            <a:extLst>
              <a:ext uri="{FF2B5EF4-FFF2-40B4-BE49-F238E27FC236}">
                <a16:creationId xmlns:a16="http://schemas.microsoft.com/office/drawing/2014/main" id="{FB74924F-51A3-4E39-9128-7EA4208C1635}"/>
              </a:ext>
            </a:extLst>
          </p:cNvPr>
          <p:cNvSpPr txBox="1"/>
          <p:nvPr/>
        </p:nvSpPr>
        <p:spPr>
          <a:xfrm>
            <a:off x="3229418" y="2235201"/>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Daniel</a:t>
            </a:r>
          </a:p>
        </p:txBody>
      </p:sp>
      <p:sp>
        <p:nvSpPr>
          <p:cNvPr id="13" name="TextBox 12">
            <a:extLst>
              <a:ext uri="{FF2B5EF4-FFF2-40B4-BE49-F238E27FC236}">
                <a16:creationId xmlns:a16="http://schemas.microsoft.com/office/drawing/2014/main" id="{62DED35A-0F67-46CB-9100-75DF8A239A66}"/>
              </a:ext>
            </a:extLst>
          </p:cNvPr>
          <p:cNvSpPr txBox="1"/>
          <p:nvPr/>
        </p:nvSpPr>
        <p:spPr>
          <a:xfrm>
            <a:off x="3236678" y="2721427"/>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Hosea</a:t>
            </a:r>
          </a:p>
        </p:txBody>
      </p:sp>
      <p:sp>
        <p:nvSpPr>
          <p:cNvPr id="14" name="TextBox 13">
            <a:extLst>
              <a:ext uri="{FF2B5EF4-FFF2-40B4-BE49-F238E27FC236}">
                <a16:creationId xmlns:a16="http://schemas.microsoft.com/office/drawing/2014/main" id="{691C07E0-B4DB-407E-BE97-11E484857BE8}"/>
              </a:ext>
            </a:extLst>
          </p:cNvPr>
          <p:cNvSpPr txBox="1"/>
          <p:nvPr/>
        </p:nvSpPr>
        <p:spPr>
          <a:xfrm>
            <a:off x="3243938" y="3207653"/>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Joel</a:t>
            </a:r>
          </a:p>
        </p:txBody>
      </p:sp>
      <p:sp>
        <p:nvSpPr>
          <p:cNvPr id="15" name="TextBox 14">
            <a:extLst>
              <a:ext uri="{FF2B5EF4-FFF2-40B4-BE49-F238E27FC236}">
                <a16:creationId xmlns:a16="http://schemas.microsoft.com/office/drawing/2014/main" id="{D1C50A0B-791D-46CD-B24A-7CBA356905C3}"/>
              </a:ext>
            </a:extLst>
          </p:cNvPr>
          <p:cNvSpPr txBox="1"/>
          <p:nvPr/>
        </p:nvSpPr>
        <p:spPr>
          <a:xfrm>
            <a:off x="3251198" y="3693879"/>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Amos</a:t>
            </a:r>
          </a:p>
        </p:txBody>
      </p:sp>
      <p:sp>
        <p:nvSpPr>
          <p:cNvPr id="16" name="TextBox 15">
            <a:extLst>
              <a:ext uri="{FF2B5EF4-FFF2-40B4-BE49-F238E27FC236}">
                <a16:creationId xmlns:a16="http://schemas.microsoft.com/office/drawing/2014/main" id="{0372AF2D-6464-4F89-A9DD-48ECB5245448}"/>
              </a:ext>
            </a:extLst>
          </p:cNvPr>
          <p:cNvSpPr txBox="1"/>
          <p:nvPr/>
        </p:nvSpPr>
        <p:spPr>
          <a:xfrm>
            <a:off x="3258458" y="4180105"/>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Micah</a:t>
            </a:r>
          </a:p>
        </p:txBody>
      </p:sp>
      <p:sp>
        <p:nvSpPr>
          <p:cNvPr id="17" name="TextBox 16">
            <a:extLst>
              <a:ext uri="{FF2B5EF4-FFF2-40B4-BE49-F238E27FC236}">
                <a16:creationId xmlns:a16="http://schemas.microsoft.com/office/drawing/2014/main" id="{0745E161-7D10-446D-B464-5C420A5C8563}"/>
              </a:ext>
            </a:extLst>
          </p:cNvPr>
          <p:cNvSpPr txBox="1"/>
          <p:nvPr/>
        </p:nvSpPr>
        <p:spPr>
          <a:xfrm>
            <a:off x="3265718" y="4666331"/>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Zephaniah</a:t>
            </a:r>
          </a:p>
        </p:txBody>
      </p:sp>
      <p:sp>
        <p:nvSpPr>
          <p:cNvPr id="18" name="TextBox 17">
            <a:extLst>
              <a:ext uri="{FF2B5EF4-FFF2-40B4-BE49-F238E27FC236}">
                <a16:creationId xmlns:a16="http://schemas.microsoft.com/office/drawing/2014/main" id="{F796933A-C35F-429B-B1D5-A89A4F5B87CA}"/>
              </a:ext>
            </a:extLst>
          </p:cNvPr>
          <p:cNvSpPr txBox="1"/>
          <p:nvPr/>
        </p:nvSpPr>
        <p:spPr>
          <a:xfrm>
            <a:off x="3272978" y="5152557"/>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Haggai</a:t>
            </a:r>
          </a:p>
        </p:txBody>
      </p:sp>
      <p:sp>
        <p:nvSpPr>
          <p:cNvPr id="19" name="TextBox 18">
            <a:extLst>
              <a:ext uri="{FF2B5EF4-FFF2-40B4-BE49-F238E27FC236}">
                <a16:creationId xmlns:a16="http://schemas.microsoft.com/office/drawing/2014/main" id="{3ED9F5A3-1FA2-4BC6-85B2-168A0E866EBB}"/>
              </a:ext>
            </a:extLst>
          </p:cNvPr>
          <p:cNvSpPr txBox="1"/>
          <p:nvPr/>
        </p:nvSpPr>
        <p:spPr>
          <a:xfrm>
            <a:off x="5558953" y="2249718"/>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Zechariah</a:t>
            </a:r>
          </a:p>
        </p:txBody>
      </p:sp>
      <p:sp>
        <p:nvSpPr>
          <p:cNvPr id="20" name="TextBox 19">
            <a:extLst>
              <a:ext uri="{FF2B5EF4-FFF2-40B4-BE49-F238E27FC236}">
                <a16:creationId xmlns:a16="http://schemas.microsoft.com/office/drawing/2014/main" id="{E7E5FA8A-93BB-4B2B-962C-303D18075CA8}"/>
              </a:ext>
            </a:extLst>
          </p:cNvPr>
          <p:cNvSpPr txBox="1"/>
          <p:nvPr/>
        </p:nvSpPr>
        <p:spPr>
          <a:xfrm>
            <a:off x="5566213" y="2735944"/>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Malachi</a:t>
            </a:r>
          </a:p>
        </p:txBody>
      </p:sp>
      <p:sp>
        <p:nvSpPr>
          <p:cNvPr id="21" name="TextBox 20">
            <a:extLst>
              <a:ext uri="{FF2B5EF4-FFF2-40B4-BE49-F238E27FC236}">
                <a16:creationId xmlns:a16="http://schemas.microsoft.com/office/drawing/2014/main" id="{9E17EF75-4C72-43A3-B18E-2150DC5AACF7}"/>
              </a:ext>
            </a:extLst>
          </p:cNvPr>
          <p:cNvSpPr txBox="1"/>
          <p:nvPr/>
        </p:nvSpPr>
        <p:spPr>
          <a:xfrm>
            <a:off x="5573473" y="3222170"/>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Matthew</a:t>
            </a:r>
          </a:p>
        </p:txBody>
      </p:sp>
      <p:sp>
        <p:nvSpPr>
          <p:cNvPr id="22" name="TextBox 21">
            <a:extLst>
              <a:ext uri="{FF2B5EF4-FFF2-40B4-BE49-F238E27FC236}">
                <a16:creationId xmlns:a16="http://schemas.microsoft.com/office/drawing/2014/main" id="{DE8252F8-F8AB-46DB-80F9-91C308BD9B47}"/>
              </a:ext>
            </a:extLst>
          </p:cNvPr>
          <p:cNvSpPr txBox="1"/>
          <p:nvPr/>
        </p:nvSpPr>
        <p:spPr>
          <a:xfrm>
            <a:off x="5580733" y="3708396"/>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Luke</a:t>
            </a:r>
          </a:p>
        </p:txBody>
      </p:sp>
      <p:sp>
        <p:nvSpPr>
          <p:cNvPr id="23" name="TextBox 22">
            <a:extLst>
              <a:ext uri="{FF2B5EF4-FFF2-40B4-BE49-F238E27FC236}">
                <a16:creationId xmlns:a16="http://schemas.microsoft.com/office/drawing/2014/main" id="{5C98C5FD-C1F1-42EE-AEE1-354456262AEB}"/>
              </a:ext>
            </a:extLst>
          </p:cNvPr>
          <p:cNvSpPr txBox="1"/>
          <p:nvPr/>
        </p:nvSpPr>
        <p:spPr>
          <a:xfrm>
            <a:off x="5587993" y="4194622"/>
            <a:ext cx="271417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Revelation</a:t>
            </a:r>
          </a:p>
        </p:txBody>
      </p:sp>
      <p:sp>
        <p:nvSpPr>
          <p:cNvPr id="24" name="TextBox 23">
            <a:extLst>
              <a:ext uri="{FF2B5EF4-FFF2-40B4-BE49-F238E27FC236}">
                <a16:creationId xmlns:a16="http://schemas.microsoft.com/office/drawing/2014/main" id="{01D2FD7B-89A7-464E-9309-C7FE821C3B94}"/>
              </a:ext>
            </a:extLst>
          </p:cNvPr>
          <p:cNvSpPr txBox="1"/>
          <p:nvPr/>
        </p:nvSpPr>
        <p:spPr>
          <a:xfrm>
            <a:off x="5638795" y="4659074"/>
            <a:ext cx="2714171" cy="1077218"/>
          </a:xfrm>
          <a:prstGeom prst="rect">
            <a:avLst/>
          </a:prstGeom>
          <a:noFill/>
        </p:spPr>
        <p:txBody>
          <a:bodyPr wrap="square" rtlCol="0">
            <a:spAutoFit/>
          </a:bodyPr>
          <a:lstStyle/>
          <a:p>
            <a:pPr marL="231775" indent="-231775" algn="l">
              <a:buFont typeface="Arial" panose="020B0604020202020204" pitchFamily="34" charset="0"/>
              <a:buChar char="•"/>
            </a:pPr>
            <a:r>
              <a:rPr lang="en-US" sz="3200" dirty="0">
                <a:solidFill>
                  <a:schemeClr val="bg1"/>
                </a:solidFill>
                <a:latin typeface="Luminari" panose="02000505000000020004" pitchFamily="2" charset="0"/>
              </a:rPr>
              <a:t>Chap. 20: 6x in 7 vv.</a:t>
            </a:r>
          </a:p>
        </p:txBody>
      </p:sp>
    </p:spTree>
    <p:extLst>
      <p:ext uri="{BB962C8B-B14F-4D97-AF65-F5344CB8AC3E}">
        <p14:creationId xmlns:p14="http://schemas.microsoft.com/office/powerpoint/2010/main" val="411078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7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9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11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12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14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16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17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18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19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pic>
        <p:nvPicPr>
          <p:cNvPr id="1026" name="Picture 2" descr="Related image">
            <a:extLst>
              <a:ext uri="{FF2B5EF4-FFF2-40B4-BE49-F238E27FC236}">
                <a16:creationId xmlns:a16="http://schemas.microsoft.com/office/drawing/2014/main" id="{56EFCE09-1F63-4C37-8BDC-A09D8897B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5129">
            <a:off x="839447" y="1134222"/>
            <a:ext cx="6870023" cy="4589557"/>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13992E-67EF-48F2-A7E2-CD1BE670CAF8}"/>
              </a:ext>
            </a:extLst>
          </p:cNvPr>
          <p:cNvSpPr txBox="1"/>
          <p:nvPr/>
        </p:nvSpPr>
        <p:spPr>
          <a:xfrm>
            <a:off x="892629" y="1415143"/>
            <a:ext cx="6589485" cy="584775"/>
          </a:xfrm>
          <a:prstGeom prst="rect">
            <a:avLst/>
          </a:prstGeom>
          <a:noFill/>
        </p:spPr>
        <p:txBody>
          <a:bodyPr wrap="square" rtlCol="0">
            <a:spAutoFit/>
          </a:bodyPr>
          <a:lstStyle/>
          <a:p>
            <a:pPr algn="l"/>
            <a:r>
              <a:rPr lang="en-US" sz="3200" dirty="0">
                <a:solidFill>
                  <a:schemeClr val="bg2">
                    <a:lumMod val="10000"/>
                  </a:schemeClr>
                </a:solidFill>
                <a:latin typeface="Luminari" panose="02000505000000020004" pitchFamily="2" charset="0"/>
              </a:rPr>
              <a:t>The Millennial Kingdom?</a:t>
            </a:r>
          </a:p>
        </p:txBody>
      </p:sp>
    </p:spTree>
    <p:extLst>
      <p:ext uri="{BB962C8B-B14F-4D97-AF65-F5344CB8AC3E}">
        <p14:creationId xmlns:p14="http://schemas.microsoft.com/office/powerpoint/2010/main" val="25631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pic>
        <p:nvPicPr>
          <p:cNvPr id="3" name="Picture 2">
            <a:extLst>
              <a:ext uri="{FF2B5EF4-FFF2-40B4-BE49-F238E27FC236}">
                <a16:creationId xmlns:a16="http://schemas.microsoft.com/office/drawing/2014/main" id="{55CFFA61-FD24-4AB8-BCC4-3604B0B27B85}"/>
              </a:ext>
            </a:extLst>
          </p:cNvPr>
          <p:cNvPicPr>
            <a:picLocks noChangeAspect="1"/>
          </p:cNvPicPr>
          <p:nvPr/>
        </p:nvPicPr>
        <p:blipFill rotWithShape="1">
          <a:blip r:embed="rId3"/>
          <a:srcRect l="8657" r="8581" b="11296"/>
          <a:stretch/>
        </p:blipFill>
        <p:spPr>
          <a:xfrm>
            <a:off x="1351128" y="1073923"/>
            <a:ext cx="6650494" cy="4721027"/>
          </a:xfrm>
          <a:prstGeom prst="rect">
            <a:avLst/>
          </a:prstGeom>
        </p:spPr>
      </p:pic>
      <p:sp>
        <p:nvSpPr>
          <p:cNvPr id="8" name="TextBox 7">
            <a:extLst>
              <a:ext uri="{FF2B5EF4-FFF2-40B4-BE49-F238E27FC236}">
                <a16:creationId xmlns:a16="http://schemas.microsoft.com/office/drawing/2014/main" id="{8B3A290D-1D38-401F-BA58-04B06890319E}"/>
              </a:ext>
            </a:extLst>
          </p:cNvPr>
          <p:cNvSpPr txBox="1"/>
          <p:nvPr/>
        </p:nvSpPr>
        <p:spPr>
          <a:xfrm>
            <a:off x="4499811" y="1648326"/>
            <a:ext cx="1654342"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Russia</a:t>
            </a:r>
          </a:p>
        </p:txBody>
      </p:sp>
      <p:sp>
        <p:nvSpPr>
          <p:cNvPr id="9" name="TextBox 8">
            <a:extLst>
              <a:ext uri="{FF2B5EF4-FFF2-40B4-BE49-F238E27FC236}">
                <a16:creationId xmlns:a16="http://schemas.microsoft.com/office/drawing/2014/main" id="{992BE202-2353-4201-A1CE-762E6B03A46A}"/>
              </a:ext>
            </a:extLst>
          </p:cNvPr>
          <p:cNvSpPr txBox="1"/>
          <p:nvPr/>
        </p:nvSpPr>
        <p:spPr>
          <a:xfrm>
            <a:off x="5446296" y="2530734"/>
            <a:ext cx="1654342" cy="400110"/>
          </a:xfrm>
          <a:prstGeom prst="rect">
            <a:avLst/>
          </a:prstGeom>
          <a:noFill/>
        </p:spPr>
        <p:txBody>
          <a:bodyPr wrap="square" rtlCol="0">
            <a:spAutoFit/>
          </a:bodyPr>
          <a:lstStyle/>
          <a:p>
            <a:pPr algn="l"/>
            <a:r>
              <a:rPr lang="en-US" sz="2000" dirty="0">
                <a:solidFill>
                  <a:schemeClr val="bg1"/>
                </a:solidFill>
                <a:effectLst>
                  <a:outerShdw blurRad="38100" dist="38100" dir="2700000" algn="tl">
                    <a:srgbClr val="000000">
                      <a:alpha val="43137"/>
                    </a:srgbClr>
                  </a:outerShdw>
                </a:effectLst>
                <a:latin typeface="Luminari" panose="02000505000000020004" pitchFamily="2" charset="0"/>
              </a:rPr>
              <a:t>Kazakhstan</a:t>
            </a:r>
          </a:p>
        </p:txBody>
      </p:sp>
      <p:sp>
        <p:nvSpPr>
          <p:cNvPr id="10" name="TextBox 9">
            <a:extLst>
              <a:ext uri="{FF2B5EF4-FFF2-40B4-BE49-F238E27FC236}">
                <a16:creationId xmlns:a16="http://schemas.microsoft.com/office/drawing/2014/main" id="{476D5E47-7E4C-4F07-BF1D-AE819E57A911}"/>
              </a:ext>
            </a:extLst>
          </p:cNvPr>
          <p:cNvSpPr txBox="1"/>
          <p:nvPr/>
        </p:nvSpPr>
        <p:spPr>
          <a:xfrm>
            <a:off x="5948735" y="3459168"/>
            <a:ext cx="701603" cy="400110"/>
          </a:xfrm>
          <a:prstGeom prst="rect">
            <a:avLst/>
          </a:prstGeom>
          <a:noFill/>
        </p:spPr>
        <p:txBody>
          <a:bodyPr wrap="square" rtlCol="0">
            <a:spAutoFit/>
          </a:bodyPr>
          <a:lstStyle/>
          <a:p>
            <a:pPr algn="l"/>
            <a:r>
              <a:rPr lang="en-US" sz="2000" dirty="0">
                <a:solidFill>
                  <a:schemeClr val="bg1"/>
                </a:solidFill>
                <a:effectLst>
                  <a:outerShdw blurRad="38100" dist="38100" dir="2700000" algn="tl">
                    <a:srgbClr val="000000">
                      <a:alpha val="43137"/>
                    </a:srgbClr>
                  </a:outerShdw>
                </a:effectLst>
                <a:latin typeface="Luminari" panose="02000505000000020004" pitchFamily="2" charset="0"/>
              </a:rPr>
              <a:t>Iran</a:t>
            </a:r>
          </a:p>
        </p:txBody>
      </p:sp>
      <p:sp>
        <p:nvSpPr>
          <p:cNvPr id="11" name="TextBox 10">
            <a:extLst>
              <a:ext uri="{FF2B5EF4-FFF2-40B4-BE49-F238E27FC236}">
                <a16:creationId xmlns:a16="http://schemas.microsoft.com/office/drawing/2014/main" id="{3D291DA5-1409-4729-BE43-890B3E3AD822}"/>
              </a:ext>
            </a:extLst>
          </p:cNvPr>
          <p:cNvSpPr txBox="1"/>
          <p:nvPr/>
        </p:nvSpPr>
        <p:spPr>
          <a:xfrm>
            <a:off x="5264255" y="3073940"/>
            <a:ext cx="1225007" cy="338554"/>
          </a:xfrm>
          <a:prstGeom prst="rect">
            <a:avLst/>
          </a:prstGeom>
          <a:noFill/>
        </p:spPr>
        <p:txBody>
          <a:bodyPr wrap="square" rtlCol="0">
            <a:spAutoFit/>
          </a:bodyPr>
          <a:lstStyle/>
          <a:p>
            <a:pPr algn="l"/>
            <a:r>
              <a:rPr lang="en-US" sz="1600" dirty="0">
                <a:solidFill>
                  <a:schemeClr val="bg1"/>
                </a:solidFill>
                <a:effectLst>
                  <a:outerShdw blurRad="38100" dist="38100" dir="2700000" algn="tl">
                    <a:srgbClr val="000000">
                      <a:alpha val="43137"/>
                    </a:srgbClr>
                  </a:outerShdw>
                </a:effectLst>
                <a:latin typeface="Luminari" panose="02000505000000020004" pitchFamily="2" charset="0"/>
              </a:rPr>
              <a:t>Azerbaijan</a:t>
            </a:r>
          </a:p>
        </p:txBody>
      </p:sp>
      <p:sp>
        <p:nvSpPr>
          <p:cNvPr id="12" name="TextBox 11">
            <a:extLst>
              <a:ext uri="{FF2B5EF4-FFF2-40B4-BE49-F238E27FC236}">
                <a16:creationId xmlns:a16="http://schemas.microsoft.com/office/drawing/2014/main" id="{D0C4BA1B-A124-4D6F-AA7A-FCADE56E7278}"/>
              </a:ext>
            </a:extLst>
          </p:cNvPr>
          <p:cNvSpPr txBox="1"/>
          <p:nvPr/>
        </p:nvSpPr>
        <p:spPr>
          <a:xfrm>
            <a:off x="5149976" y="3232356"/>
            <a:ext cx="1012403" cy="338554"/>
          </a:xfrm>
          <a:prstGeom prst="rect">
            <a:avLst/>
          </a:prstGeom>
          <a:noFill/>
        </p:spPr>
        <p:txBody>
          <a:bodyPr wrap="square" rtlCol="0">
            <a:spAutoFit/>
          </a:bodyPr>
          <a:lstStyle/>
          <a:p>
            <a:pPr algn="l"/>
            <a:r>
              <a:rPr lang="en-US" sz="1600" dirty="0">
                <a:solidFill>
                  <a:schemeClr val="bg1"/>
                </a:solidFill>
                <a:effectLst>
                  <a:outerShdw blurRad="38100" dist="38100" dir="2700000" algn="tl">
                    <a:srgbClr val="000000">
                      <a:alpha val="43137"/>
                    </a:srgbClr>
                  </a:outerShdw>
                </a:effectLst>
                <a:latin typeface="Luminari" panose="02000505000000020004" pitchFamily="2" charset="0"/>
              </a:rPr>
              <a:t>Armenia</a:t>
            </a:r>
          </a:p>
        </p:txBody>
      </p:sp>
      <p:sp>
        <p:nvSpPr>
          <p:cNvPr id="13" name="TextBox 12">
            <a:extLst>
              <a:ext uri="{FF2B5EF4-FFF2-40B4-BE49-F238E27FC236}">
                <a16:creationId xmlns:a16="http://schemas.microsoft.com/office/drawing/2014/main" id="{8352876F-F574-4743-9272-4A47850AF4B5}"/>
              </a:ext>
            </a:extLst>
          </p:cNvPr>
          <p:cNvSpPr txBox="1"/>
          <p:nvPr/>
        </p:nvSpPr>
        <p:spPr>
          <a:xfrm>
            <a:off x="4634623" y="2939397"/>
            <a:ext cx="1012403" cy="338554"/>
          </a:xfrm>
          <a:prstGeom prst="rect">
            <a:avLst/>
          </a:prstGeom>
          <a:noFill/>
        </p:spPr>
        <p:txBody>
          <a:bodyPr wrap="square" rtlCol="0">
            <a:spAutoFit/>
          </a:bodyPr>
          <a:lstStyle/>
          <a:p>
            <a:pPr algn="l"/>
            <a:r>
              <a:rPr lang="en-US" sz="1600" dirty="0">
                <a:solidFill>
                  <a:schemeClr val="bg1"/>
                </a:solidFill>
                <a:effectLst>
                  <a:outerShdw blurRad="38100" dist="38100" dir="2700000" algn="tl">
                    <a:srgbClr val="000000">
                      <a:alpha val="43137"/>
                    </a:srgbClr>
                  </a:outerShdw>
                </a:effectLst>
                <a:latin typeface="Luminari" panose="02000505000000020004" pitchFamily="2" charset="0"/>
              </a:rPr>
              <a:t>Georgia</a:t>
            </a:r>
          </a:p>
        </p:txBody>
      </p:sp>
      <p:sp>
        <p:nvSpPr>
          <p:cNvPr id="14" name="TextBox 13">
            <a:extLst>
              <a:ext uri="{FF2B5EF4-FFF2-40B4-BE49-F238E27FC236}">
                <a16:creationId xmlns:a16="http://schemas.microsoft.com/office/drawing/2014/main" id="{F6D1019D-6106-43B3-9BAD-FD29BA1E7FF0}"/>
              </a:ext>
            </a:extLst>
          </p:cNvPr>
          <p:cNvSpPr txBox="1"/>
          <p:nvPr/>
        </p:nvSpPr>
        <p:spPr>
          <a:xfrm>
            <a:off x="4275678" y="3224336"/>
            <a:ext cx="1012403" cy="338554"/>
          </a:xfrm>
          <a:prstGeom prst="rect">
            <a:avLst/>
          </a:prstGeom>
          <a:noFill/>
        </p:spPr>
        <p:txBody>
          <a:bodyPr wrap="square" rtlCol="0">
            <a:spAutoFit/>
          </a:bodyPr>
          <a:lstStyle/>
          <a:p>
            <a:pPr algn="l"/>
            <a:r>
              <a:rPr lang="en-US" sz="1600" dirty="0">
                <a:solidFill>
                  <a:schemeClr val="bg1"/>
                </a:solidFill>
                <a:effectLst>
                  <a:outerShdw blurRad="38100" dist="38100" dir="2700000" algn="tl">
                    <a:srgbClr val="000000">
                      <a:alpha val="43137"/>
                    </a:srgbClr>
                  </a:outerShdw>
                </a:effectLst>
                <a:latin typeface="Luminari" panose="02000505000000020004" pitchFamily="2" charset="0"/>
              </a:rPr>
              <a:t>Turkey</a:t>
            </a:r>
          </a:p>
        </p:txBody>
      </p:sp>
      <p:sp>
        <p:nvSpPr>
          <p:cNvPr id="15" name="TextBox 14">
            <a:extLst>
              <a:ext uri="{FF2B5EF4-FFF2-40B4-BE49-F238E27FC236}">
                <a16:creationId xmlns:a16="http://schemas.microsoft.com/office/drawing/2014/main" id="{9D5B47BA-369F-47B0-A1F2-EA8CF8B4E1EA}"/>
              </a:ext>
            </a:extLst>
          </p:cNvPr>
          <p:cNvSpPr txBox="1"/>
          <p:nvPr/>
        </p:nvSpPr>
        <p:spPr>
          <a:xfrm>
            <a:off x="4825118" y="3394785"/>
            <a:ext cx="1012403" cy="338554"/>
          </a:xfrm>
          <a:prstGeom prst="rect">
            <a:avLst/>
          </a:prstGeom>
          <a:noFill/>
        </p:spPr>
        <p:txBody>
          <a:bodyPr wrap="square" rtlCol="0">
            <a:spAutoFit/>
          </a:bodyPr>
          <a:lstStyle/>
          <a:p>
            <a:pPr algn="l"/>
            <a:r>
              <a:rPr lang="en-US" sz="1600" dirty="0">
                <a:solidFill>
                  <a:schemeClr val="bg1"/>
                </a:solidFill>
                <a:effectLst>
                  <a:outerShdw blurRad="38100" dist="38100" dir="2700000" algn="tl">
                    <a:srgbClr val="000000">
                      <a:alpha val="43137"/>
                    </a:srgbClr>
                  </a:outerShdw>
                </a:effectLst>
                <a:latin typeface="Luminari" panose="02000505000000020004" pitchFamily="2" charset="0"/>
              </a:rPr>
              <a:t>Syria</a:t>
            </a:r>
          </a:p>
        </p:txBody>
      </p:sp>
      <p:sp>
        <p:nvSpPr>
          <p:cNvPr id="16" name="TextBox 15">
            <a:extLst>
              <a:ext uri="{FF2B5EF4-FFF2-40B4-BE49-F238E27FC236}">
                <a16:creationId xmlns:a16="http://schemas.microsoft.com/office/drawing/2014/main" id="{ACA31910-E509-454B-8822-43FF28B379F1}"/>
              </a:ext>
            </a:extLst>
          </p:cNvPr>
          <p:cNvSpPr txBox="1"/>
          <p:nvPr/>
        </p:nvSpPr>
        <p:spPr>
          <a:xfrm>
            <a:off x="4050145" y="2479644"/>
            <a:ext cx="1129938" cy="369332"/>
          </a:xfrm>
          <a:prstGeom prst="rect">
            <a:avLst/>
          </a:prstGeom>
          <a:noFill/>
        </p:spPr>
        <p:txBody>
          <a:bodyPr wrap="square" rtlCol="0">
            <a:spAutoFit/>
          </a:bodyPr>
          <a:lstStyle/>
          <a:p>
            <a:pPr algn="l"/>
            <a:r>
              <a:rPr lang="en-US" dirty="0">
                <a:solidFill>
                  <a:schemeClr val="bg1"/>
                </a:solidFill>
                <a:effectLst>
                  <a:outerShdw blurRad="38100" dist="38100" dir="2700000" algn="tl">
                    <a:srgbClr val="000000">
                      <a:alpha val="43137"/>
                    </a:srgbClr>
                  </a:outerShdw>
                </a:effectLst>
                <a:latin typeface="Luminari" panose="02000505000000020004" pitchFamily="2" charset="0"/>
              </a:rPr>
              <a:t>Ukraine</a:t>
            </a:r>
          </a:p>
        </p:txBody>
      </p:sp>
      <p:sp>
        <p:nvSpPr>
          <p:cNvPr id="17" name="TextBox 16">
            <a:extLst>
              <a:ext uri="{FF2B5EF4-FFF2-40B4-BE49-F238E27FC236}">
                <a16:creationId xmlns:a16="http://schemas.microsoft.com/office/drawing/2014/main" id="{C1D8A2C1-8C49-4F08-A2E3-D79EB3704F91}"/>
              </a:ext>
            </a:extLst>
          </p:cNvPr>
          <p:cNvSpPr txBox="1"/>
          <p:nvPr/>
        </p:nvSpPr>
        <p:spPr>
          <a:xfrm>
            <a:off x="3805502" y="2703183"/>
            <a:ext cx="1129938" cy="338554"/>
          </a:xfrm>
          <a:prstGeom prst="rect">
            <a:avLst/>
          </a:prstGeom>
          <a:noFill/>
        </p:spPr>
        <p:txBody>
          <a:bodyPr wrap="square" rtlCol="0">
            <a:spAutoFit/>
          </a:bodyPr>
          <a:lstStyle/>
          <a:p>
            <a:pPr algn="l"/>
            <a:r>
              <a:rPr lang="en-US" sz="1600" dirty="0">
                <a:solidFill>
                  <a:schemeClr val="bg1"/>
                </a:solidFill>
                <a:effectLst>
                  <a:outerShdw blurRad="38100" dist="38100" dir="2700000" algn="tl">
                    <a:srgbClr val="000000">
                      <a:alpha val="43137"/>
                    </a:srgbClr>
                  </a:outerShdw>
                </a:effectLst>
                <a:latin typeface="Luminari" panose="02000505000000020004" pitchFamily="2" charset="0"/>
              </a:rPr>
              <a:t>Bulgaria</a:t>
            </a:r>
          </a:p>
        </p:txBody>
      </p:sp>
      <p:sp>
        <p:nvSpPr>
          <p:cNvPr id="18" name="TextBox 17">
            <a:extLst>
              <a:ext uri="{FF2B5EF4-FFF2-40B4-BE49-F238E27FC236}">
                <a16:creationId xmlns:a16="http://schemas.microsoft.com/office/drawing/2014/main" id="{22558677-A39D-4AE2-8C9B-A1579CC50D10}"/>
              </a:ext>
            </a:extLst>
          </p:cNvPr>
          <p:cNvSpPr txBox="1"/>
          <p:nvPr/>
        </p:nvSpPr>
        <p:spPr>
          <a:xfrm>
            <a:off x="3560859" y="2919465"/>
            <a:ext cx="1129938" cy="338554"/>
          </a:xfrm>
          <a:prstGeom prst="rect">
            <a:avLst/>
          </a:prstGeom>
          <a:noFill/>
        </p:spPr>
        <p:txBody>
          <a:bodyPr wrap="square" rtlCol="0">
            <a:spAutoFit/>
          </a:bodyPr>
          <a:lstStyle/>
          <a:p>
            <a:pPr algn="l"/>
            <a:r>
              <a:rPr lang="en-US" sz="1600" dirty="0">
                <a:solidFill>
                  <a:schemeClr val="bg1"/>
                </a:solidFill>
                <a:effectLst>
                  <a:outerShdw blurRad="38100" dist="38100" dir="2700000" algn="tl">
                    <a:srgbClr val="000000">
                      <a:alpha val="43137"/>
                    </a:srgbClr>
                  </a:outerShdw>
                </a:effectLst>
                <a:latin typeface="Luminari" panose="02000505000000020004" pitchFamily="2" charset="0"/>
              </a:rPr>
              <a:t>Romania</a:t>
            </a:r>
          </a:p>
        </p:txBody>
      </p:sp>
      <p:sp>
        <p:nvSpPr>
          <p:cNvPr id="19" name="TextBox 18">
            <a:extLst>
              <a:ext uri="{FF2B5EF4-FFF2-40B4-BE49-F238E27FC236}">
                <a16:creationId xmlns:a16="http://schemas.microsoft.com/office/drawing/2014/main" id="{DD23F95C-0FCC-40A2-8C44-122F0C6561B1}"/>
              </a:ext>
            </a:extLst>
          </p:cNvPr>
          <p:cNvSpPr txBox="1"/>
          <p:nvPr/>
        </p:nvSpPr>
        <p:spPr>
          <a:xfrm>
            <a:off x="5045984" y="4099365"/>
            <a:ext cx="1027216" cy="70788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Luminari" panose="02000505000000020004" pitchFamily="2" charset="0"/>
              </a:rPr>
              <a:t>Saudi Arabia</a:t>
            </a:r>
          </a:p>
        </p:txBody>
      </p:sp>
      <p:sp>
        <p:nvSpPr>
          <p:cNvPr id="20" name="TextBox 19">
            <a:extLst>
              <a:ext uri="{FF2B5EF4-FFF2-40B4-BE49-F238E27FC236}">
                <a16:creationId xmlns:a16="http://schemas.microsoft.com/office/drawing/2014/main" id="{E362F511-6253-4895-A5B2-3A70E4821D44}"/>
              </a:ext>
            </a:extLst>
          </p:cNvPr>
          <p:cNvSpPr txBox="1"/>
          <p:nvPr/>
        </p:nvSpPr>
        <p:spPr>
          <a:xfrm>
            <a:off x="3820769" y="4594665"/>
            <a:ext cx="1027216"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Luminari" panose="02000505000000020004" pitchFamily="2" charset="0"/>
              </a:rPr>
              <a:t>Sudan</a:t>
            </a:r>
          </a:p>
        </p:txBody>
      </p:sp>
      <p:sp>
        <p:nvSpPr>
          <p:cNvPr id="21" name="TextBox 20">
            <a:extLst>
              <a:ext uri="{FF2B5EF4-FFF2-40B4-BE49-F238E27FC236}">
                <a16:creationId xmlns:a16="http://schemas.microsoft.com/office/drawing/2014/main" id="{0D72A0D2-DC27-45EF-952C-479DE6482CBF}"/>
              </a:ext>
            </a:extLst>
          </p:cNvPr>
          <p:cNvSpPr txBox="1"/>
          <p:nvPr/>
        </p:nvSpPr>
        <p:spPr>
          <a:xfrm>
            <a:off x="3275339" y="3844696"/>
            <a:ext cx="1027216"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Luminari" panose="02000505000000020004" pitchFamily="2" charset="0"/>
              </a:rPr>
              <a:t>Libya</a:t>
            </a:r>
          </a:p>
        </p:txBody>
      </p:sp>
      <p:sp>
        <p:nvSpPr>
          <p:cNvPr id="22" name="Freeform: Shape 21">
            <a:extLst>
              <a:ext uri="{FF2B5EF4-FFF2-40B4-BE49-F238E27FC236}">
                <a16:creationId xmlns:a16="http://schemas.microsoft.com/office/drawing/2014/main" id="{DEFFB83E-5B24-4875-99B1-BC01F86F1EA6}"/>
              </a:ext>
            </a:extLst>
          </p:cNvPr>
          <p:cNvSpPr/>
          <p:nvPr/>
        </p:nvSpPr>
        <p:spPr>
          <a:xfrm>
            <a:off x="4766135" y="3848921"/>
            <a:ext cx="128016" cy="358726"/>
          </a:xfrm>
          <a:custGeom>
            <a:avLst/>
            <a:gdLst>
              <a:gd name="connsiteX0" fmla="*/ 64711 w 115355"/>
              <a:gd name="connsiteY0" fmla="*/ 340438 h 340438"/>
              <a:gd name="connsiteX1" fmla="*/ 94254 w 115355"/>
              <a:gd name="connsiteY1" fmla="*/ 209608 h 340438"/>
              <a:gd name="connsiteX2" fmla="*/ 90033 w 115355"/>
              <a:gd name="connsiteY2" fmla="*/ 167405 h 340438"/>
              <a:gd name="connsiteX3" fmla="*/ 90033 w 115355"/>
              <a:gd name="connsiteY3" fmla="*/ 146304 h 340438"/>
              <a:gd name="connsiteX4" fmla="*/ 105508 w 115355"/>
              <a:gd name="connsiteY4" fmla="*/ 142083 h 340438"/>
              <a:gd name="connsiteX5" fmla="*/ 105508 w 115355"/>
              <a:gd name="connsiteY5" fmla="*/ 95660 h 340438"/>
              <a:gd name="connsiteX6" fmla="*/ 102694 w 115355"/>
              <a:gd name="connsiteY6" fmla="*/ 68931 h 340438"/>
              <a:gd name="connsiteX7" fmla="*/ 115355 w 115355"/>
              <a:gd name="connsiteY7" fmla="*/ 43609 h 340438"/>
              <a:gd name="connsiteX8" fmla="*/ 115355 w 115355"/>
              <a:gd name="connsiteY8" fmla="*/ 28135 h 340438"/>
              <a:gd name="connsiteX9" fmla="*/ 90033 w 115355"/>
              <a:gd name="connsiteY9" fmla="*/ 8440 h 340438"/>
              <a:gd name="connsiteX10" fmla="*/ 68932 w 115355"/>
              <a:gd name="connsiteY10" fmla="*/ 0 h 340438"/>
              <a:gd name="connsiteX11" fmla="*/ 54864 w 115355"/>
              <a:gd name="connsiteY11" fmla="*/ 43609 h 340438"/>
              <a:gd name="connsiteX12" fmla="*/ 43610 w 115355"/>
              <a:gd name="connsiteY12" fmla="*/ 87219 h 340438"/>
              <a:gd name="connsiteX13" fmla="*/ 32356 w 115355"/>
              <a:gd name="connsiteY13" fmla="*/ 122389 h 340438"/>
              <a:gd name="connsiteX14" fmla="*/ 23915 w 115355"/>
              <a:gd name="connsiteY14" fmla="*/ 154744 h 340438"/>
              <a:gd name="connsiteX15" fmla="*/ 8441 w 115355"/>
              <a:gd name="connsiteY15" fmla="*/ 171625 h 340438"/>
              <a:gd name="connsiteX16" fmla="*/ 0 w 115355"/>
              <a:gd name="connsiteY16" fmla="*/ 173032 h 340438"/>
              <a:gd name="connsiteX17" fmla="*/ 64711 w 115355"/>
              <a:gd name="connsiteY17" fmla="*/ 340438 h 34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355" h="340438">
                <a:moveTo>
                  <a:pt x="64711" y="340438"/>
                </a:moveTo>
                <a:lnTo>
                  <a:pt x="94254" y="209608"/>
                </a:lnTo>
                <a:lnTo>
                  <a:pt x="90033" y="167405"/>
                </a:lnTo>
                <a:lnTo>
                  <a:pt x="90033" y="146304"/>
                </a:lnTo>
                <a:lnTo>
                  <a:pt x="105508" y="142083"/>
                </a:lnTo>
                <a:lnTo>
                  <a:pt x="105508" y="95660"/>
                </a:lnTo>
                <a:lnTo>
                  <a:pt x="102694" y="68931"/>
                </a:lnTo>
                <a:lnTo>
                  <a:pt x="115355" y="43609"/>
                </a:lnTo>
                <a:lnTo>
                  <a:pt x="115355" y="28135"/>
                </a:lnTo>
                <a:lnTo>
                  <a:pt x="90033" y="8440"/>
                </a:lnTo>
                <a:lnTo>
                  <a:pt x="68932" y="0"/>
                </a:lnTo>
                <a:lnTo>
                  <a:pt x="54864" y="43609"/>
                </a:lnTo>
                <a:lnTo>
                  <a:pt x="43610" y="87219"/>
                </a:lnTo>
                <a:lnTo>
                  <a:pt x="32356" y="122389"/>
                </a:lnTo>
                <a:lnTo>
                  <a:pt x="23915" y="154744"/>
                </a:lnTo>
                <a:lnTo>
                  <a:pt x="8441" y="171625"/>
                </a:lnTo>
                <a:lnTo>
                  <a:pt x="0" y="173032"/>
                </a:lnTo>
                <a:lnTo>
                  <a:pt x="64711" y="340438"/>
                </a:lnTo>
                <a:close/>
              </a:path>
            </a:pathLst>
          </a:custGeom>
          <a:solidFill>
            <a:srgbClr val="FF00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770E06D-E9ED-4F75-A11E-1811502D8F6B}"/>
              </a:ext>
            </a:extLst>
          </p:cNvPr>
          <p:cNvSpPr txBox="1"/>
          <p:nvPr/>
        </p:nvSpPr>
        <p:spPr>
          <a:xfrm>
            <a:off x="3292343" y="3333141"/>
            <a:ext cx="875939" cy="400110"/>
          </a:xfrm>
          <a:prstGeom prst="rect">
            <a:avLst/>
          </a:prstGeom>
          <a:noFill/>
        </p:spPr>
        <p:txBody>
          <a:bodyPr wrap="square" rtlCol="0">
            <a:spAutoFit/>
          </a:bodyPr>
          <a:lstStyle/>
          <a:p>
            <a:pPr algn="l"/>
            <a:r>
              <a:rPr lang="en-US" sz="2000" dirty="0">
                <a:solidFill>
                  <a:schemeClr val="bg1"/>
                </a:solidFill>
                <a:effectLst>
                  <a:outerShdw blurRad="38100" dist="38100" dir="2700000" algn="tl">
                    <a:srgbClr val="000000">
                      <a:alpha val="43137"/>
                    </a:srgbClr>
                  </a:outerShdw>
                </a:effectLst>
                <a:latin typeface="Luminari" panose="02000505000000020004" pitchFamily="2" charset="0"/>
              </a:rPr>
              <a:t>Israel</a:t>
            </a:r>
          </a:p>
        </p:txBody>
      </p:sp>
      <p:cxnSp>
        <p:nvCxnSpPr>
          <p:cNvPr id="25" name="Straight Arrow Connector 24">
            <a:extLst>
              <a:ext uri="{FF2B5EF4-FFF2-40B4-BE49-F238E27FC236}">
                <a16:creationId xmlns:a16="http://schemas.microsoft.com/office/drawing/2014/main" id="{3918B3D6-8B66-4B42-A36E-A7E9558AFBCF}"/>
              </a:ext>
            </a:extLst>
          </p:cNvPr>
          <p:cNvCxnSpPr/>
          <p:nvPr/>
        </p:nvCxnSpPr>
        <p:spPr>
          <a:xfrm>
            <a:off x="4064767" y="3616193"/>
            <a:ext cx="710816" cy="30019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B96471-F501-4316-9F8C-F5436FED9FBD}"/>
              </a:ext>
            </a:extLst>
          </p:cNvPr>
          <p:cNvSpPr txBox="1"/>
          <p:nvPr/>
        </p:nvSpPr>
        <p:spPr>
          <a:xfrm>
            <a:off x="2221483" y="1357080"/>
            <a:ext cx="1761891"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Ezekiel</a:t>
            </a:r>
          </a:p>
          <a:p>
            <a:pPr algn="ct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38-39</a:t>
            </a:r>
          </a:p>
        </p:txBody>
      </p:sp>
    </p:spTree>
    <p:extLst>
      <p:ext uri="{BB962C8B-B14F-4D97-AF65-F5344CB8AC3E}">
        <p14:creationId xmlns:p14="http://schemas.microsoft.com/office/powerpoint/2010/main" val="274112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7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110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12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130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1000"/>
                            </p:stCondLst>
                            <p:childTnLst>
                              <p:par>
                                <p:cTn id="65" presetID="21" presetClass="entr" presetSubtype="1"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heel(1)">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P spid="23"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pic>
        <p:nvPicPr>
          <p:cNvPr id="3" name="Picture 2">
            <a:extLst>
              <a:ext uri="{FF2B5EF4-FFF2-40B4-BE49-F238E27FC236}">
                <a16:creationId xmlns:a16="http://schemas.microsoft.com/office/drawing/2014/main" id="{55CFFA61-FD24-4AB8-BCC4-3604B0B27B85}"/>
              </a:ext>
            </a:extLst>
          </p:cNvPr>
          <p:cNvPicPr>
            <a:picLocks noChangeAspect="1"/>
          </p:cNvPicPr>
          <p:nvPr/>
        </p:nvPicPr>
        <p:blipFill rotWithShape="1">
          <a:blip r:embed="rId3"/>
          <a:srcRect l="8657" r="8581" b="11296"/>
          <a:stretch/>
        </p:blipFill>
        <p:spPr>
          <a:xfrm>
            <a:off x="1350767" y="1080506"/>
            <a:ext cx="6650494" cy="4721027"/>
          </a:xfrm>
          <a:prstGeom prst="rect">
            <a:avLst/>
          </a:prstGeom>
        </p:spPr>
      </p:pic>
      <p:sp>
        <p:nvSpPr>
          <p:cNvPr id="5" name="Freeform: Shape 4">
            <a:extLst>
              <a:ext uri="{FF2B5EF4-FFF2-40B4-BE49-F238E27FC236}">
                <a16:creationId xmlns:a16="http://schemas.microsoft.com/office/drawing/2014/main" id="{66CD8A35-0DA0-46EC-A480-884F134EC93B}"/>
              </a:ext>
            </a:extLst>
          </p:cNvPr>
          <p:cNvSpPr/>
          <p:nvPr/>
        </p:nvSpPr>
        <p:spPr>
          <a:xfrm>
            <a:off x="3871008" y="1086976"/>
            <a:ext cx="3528236" cy="4359792"/>
          </a:xfrm>
          <a:custGeom>
            <a:avLst/>
            <a:gdLst>
              <a:gd name="connsiteX0" fmla="*/ 120242 w 995494"/>
              <a:gd name="connsiteY0" fmla="*/ 1716947 h 1716947"/>
              <a:gd name="connsiteX1" fmla="*/ 41945 w 995494"/>
              <a:gd name="connsiteY1" fmla="*/ 1607890 h 1716947"/>
              <a:gd name="connsiteX2" fmla="*/ 16778 w 995494"/>
              <a:gd name="connsiteY2" fmla="*/ 1496037 h 1716947"/>
              <a:gd name="connsiteX3" fmla="*/ 0 w 995494"/>
              <a:gd name="connsiteY3" fmla="*/ 1400962 h 1716947"/>
              <a:gd name="connsiteX4" fmla="*/ 19574 w 995494"/>
              <a:gd name="connsiteY4" fmla="*/ 1286312 h 1716947"/>
              <a:gd name="connsiteX5" fmla="*/ 120242 w 995494"/>
              <a:gd name="connsiteY5" fmla="*/ 1205218 h 1716947"/>
              <a:gd name="connsiteX6" fmla="*/ 243281 w 995494"/>
              <a:gd name="connsiteY6" fmla="*/ 1121328 h 1716947"/>
              <a:gd name="connsiteX7" fmla="*/ 290818 w 995494"/>
              <a:gd name="connsiteY7" fmla="*/ 933974 h 1716947"/>
              <a:gd name="connsiteX8" fmla="*/ 209725 w 995494"/>
              <a:gd name="connsiteY8" fmla="*/ 816528 h 1716947"/>
              <a:gd name="connsiteX9" fmla="*/ 190150 w 995494"/>
              <a:gd name="connsiteY9" fmla="*/ 743824 h 1716947"/>
              <a:gd name="connsiteX10" fmla="*/ 341152 w 995494"/>
              <a:gd name="connsiteY10" fmla="*/ 668323 h 1716947"/>
              <a:gd name="connsiteX11" fmla="*/ 425042 w 995494"/>
              <a:gd name="connsiteY11" fmla="*/ 548081 h 1716947"/>
              <a:gd name="connsiteX12" fmla="*/ 433431 w 995494"/>
              <a:gd name="connsiteY12" fmla="*/ 419450 h 1716947"/>
              <a:gd name="connsiteX13" fmla="*/ 427839 w 995494"/>
              <a:gd name="connsiteY13" fmla="*/ 360727 h 1716947"/>
              <a:gd name="connsiteX14" fmla="*/ 480969 w 995494"/>
              <a:gd name="connsiteY14" fmla="*/ 302004 h 1716947"/>
              <a:gd name="connsiteX15" fmla="*/ 444616 w 995494"/>
              <a:gd name="connsiteY15" fmla="*/ 204132 h 1716947"/>
              <a:gd name="connsiteX16" fmla="*/ 528506 w 995494"/>
              <a:gd name="connsiteY16" fmla="*/ 223706 h 1716947"/>
              <a:gd name="connsiteX17" fmla="*/ 598415 w 995494"/>
              <a:gd name="connsiteY17" fmla="*/ 164984 h 1716947"/>
              <a:gd name="connsiteX18" fmla="*/ 659934 w 995494"/>
              <a:gd name="connsiteY18" fmla="*/ 117446 h 1716947"/>
              <a:gd name="connsiteX19" fmla="*/ 645952 w 995494"/>
              <a:gd name="connsiteY19" fmla="*/ 30760 h 1716947"/>
              <a:gd name="connsiteX20" fmla="*/ 752213 w 995494"/>
              <a:gd name="connsiteY20" fmla="*/ 36352 h 1716947"/>
              <a:gd name="connsiteX21" fmla="*/ 799750 w 995494"/>
              <a:gd name="connsiteY21" fmla="*/ 78297 h 1716947"/>
              <a:gd name="connsiteX22" fmla="*/ 894826 w 995494"/>
              <a:gd name="connsiteY22" fmla="*/ 13982 h 1716947"/>
              <a:gd name="connsiteX23" fmla="*/ 894826 w 995494"/>
              <a:gd name="connsiteY23" fmla="*/ 13982 h 1716947"/>
              <a:gd name="connsiteX24" fmla="*/ 995494 w 995494"/>
              <a:gd name="connsiteY24" fmla="*/ 0 h 1716947"/>
              <a:gd name="connsiteX0" fmla="*/ 120242 w 1003805"/>
              <a:gd name="connsiteY0" fmla="*/ 1719743 h 1719743"/>
              <a:gd name="connsiteX1" fmla="*/ 41945 w 1003805"/>
              <a:gd name="connsiteY1" fmla="*/ 1610686 h 1719743"/>
              <a:gd name="connsiteX2" fmla="*/ 16778 w 1003805"/>
              <a:gd name="connsiteY2" fmla="*/ 1498833 h 1719743"/>
              <a:gd name="connsiteX3" fmla="*/ 0 w 1003805"/>
              <a:gd name="connsiteY3" fmla="*/ 1403758 h 1719743"/>
              <a:gd name="connsiteX4" fmla="*/ 19574 w 1003805"/>
              <a:gd name="connsiteY4" fmla="*/ 1289108 h 1719743"/>
              <a:gd name="connsiteX5" fmla="*/ 120242 w 1003805"/>
              <a:gd name="connsiteY5" fmla="*/ 1208014 h 1719743"/>
              <a:gd name="connsiteX6" fmla="*/ 243281 w 1003805"/>
              <a:gd name="connsiteY6" fmla="*/ 1124124 h 1719743"/>
              <a:gd name="connsiteX7" fmla="*/ 290818 w 1003805"/>
              <a:gd name="connsiteY7" fmla="*/ 936770 h 1719743"/>
              <a:gd name="connsiteX8" fmla="*/ 209725 w 1003805"/>
              <a:gd name="connsiteY8" fmla="*/ 819324 h 1719743"/>
              <a:gd name="connsiteX9" fmla="*/ 190150 w 1003805"/>
              <a:gd name="connsiteY9" fmla="*/ 746620 h 1719743"/>
              <a:gd name="connsiteX10" fmla="*/ 341152 w 1003805"/>
              <a:gd name="connsiteY10" fmla="*/ 671119 h 1719743"/>
              <a:gd name="connsiteX11" fmla="*/ 425042 w 1003805"/>
              <a:gd name="connsiteY11" fmla="*/ 550877 h 1719743"/>
              <a:gd name="connsiteX12" fmla="*/ 433431 w 1003805"/>
              <a:gd name="connsiteY12" fmla="*/ 422246 h 1719743"/>
              <a:gd name="connsiteX13" fmla="*/ 427839 w 1003805"/>
              <a:gd name="connsiteY13" fmla="*/ 363523 h 1719743"/>
              <a:gd name="connsiteX14" fmla="*/ 480969 w 1003805"/>
              <a:gd name="connsiteY14" fmla="*/ 304800 h 1719743"/>
              <a:gd name="connsiteX15" fmla="*/ 444616 w 1003805"/>
              <a:gd name="connsiteY15" fmla="*/ 206928 h 1719743"/>
              <a:gd name="connsiteX16" fmla="*/ 528506 w 1003805"/>
              <a:gd name="connsiteY16" fmla="*/ 226502 h 1719743"/>
              <a:gd name="connsiteX17" fmla="*/ 598415 w 1003805"/>
              <a:gd name="connsiteY17" fmla="*/ 167780 h 1719743"/>
              <a:gd name="connsiteX18" fmla="*/ 659934 w 1003805"/>
              <a:gd name="connsiteY18" fmla="*/ 120242 h 1719743"/>
              <a:gd name="connsiteX19" fmla="*/ 645952 w 1003805"/>
              <a:gd name="connsiteY19" fmla="*/ 33556 h 1719743"/>
              <a:gd name="connsiteX20" fmla="*/ 752213 w 1003805"/>
              <a:gd name="connsiteY20" fmla="*/ 39148 h 1719743"/>
              <a:gd name="connsiteX21" fmla="*/ 799750 w 1003805"/>
              <a:gd name="connsiteY21" fmla="*/ 81093 h 1719743"/>
              <a:gd name="connsiteX22" fmla="*/ 894826 w 1003805"/>
              <a:gd name="connsiteY22" fmla="*/ 16778 h 1719743"/>
              <a:gd name="connsiteX23" fmla="*/ 894826 w 1003805"/>
              <a:gd name="connsiteY23" fmla="*/ 16778 h 1719743"/>
              <a:gd name="connsiteX24" fmla="*/ 995494 w 1003805"/>
              <a:gd name="connsiteY24" fmla="*/ 2796 h 1719743"/>
              <a:gd name="connsiteX25" fmla="*/ 998290 w 1003805"/>
              <a:gd name="connsiteY25" fmla="*/ 0 h 1719743"/>
              <a:gd name="connsiteX0" fmla="*/ 120242 w 1006679"/>
              <a:gd name="connsiteY0" fmla="*/ 1719743 h 1719743"/>
              <a:gd name="connsiteX1" fmla="*/ 41945 w 1006679"/>
              <a:gd name="connsiteY1" fmla="*/ 1610686 h 1719743"/>
              <a:gd name="connsiteX2" fmla="*/ 16778 w 1006679"/>
              <a:gd name="connsiteY2" fmla="*/ 1498833 h 1719743"/>
              <a:gd name="connsiteX3" fmla="*/ 0 w 1006679"/>
              <a:gd name="connsiteY3" fmla="*/ 1403758 h 1719743"/>
              <a:gd name="connsiteX4" fmla="*/ 19574 w 1006679"/>
              <a:gd name="connsiteY4" fmla="*/ 1289108 h 1719743"/>
              <a:gd name="connsiteX5" fmla="*/ 120242 w 1006679"/>
              <a:gd name="connsiteY5" fmla="*/ 1208014 h 1719743"/>
              <a:gd name="connsiteX6" fmla="*/ 243281 w 1006679"/>
              <a:gd name="connsiteY6" fmla="*/ 1124124 h 1719743"/>
              <a:gd name="connsiteX7" fmla="*/ 290818 w 1006679"/>
              <a:gd name="connsiteY7" fmla="*/ 936770 h 1719743"/>
              <a:gd name="connsiteX8" fmla="*/ 209725 w 1006679"/>
              <a:gd name="connsiteY8" fmla="*/ 819324 h 1719743"/>
              <a:gd name="connsiteX9" fmla="*/ 190150 w 1006679"/>
              <a:gd name="connsiteY9" fmla="*/ 746620 h 1719743"/>
              <a:gd name="connsiteX10" fmla="*/ 341152 w 1006679"/>
              <a:gd name="connsiteY10" fmla="*/ 671119 h 1719743"/>
              <a:gd name="connsiteX11" fmla="*/ 425042 w 1006679"/>
              <a:gd name="connsiteY11" fmla="*/ 550877 h 1719743"/>
              <a:gd name="connsiteX12" fmla="*/ 433431 w 1006679"/>
              <a:gd name="connsiteY12" fmla="*/ 422246 h 1719743"/>
              <a:gd name="connsiteX13" fmla="*/ 427839 w 1006679"/>
              <a:gd name="connsiteY13" fmla="*/ 363523 h 1719743"/>
              <a:gd name="connsiteX14" fmla="*/ 480969 w 1006679"/>
              <a:gd name="connsiteY14" fmla="*/ 304800 h 1719743"/>
              <a:gd name="connsiteX15" fmla="*/ 444616 w 1006679"/>
              <a:gd name="connsiteY15" fmla="*/ 206928 h 1719743"/>
              <a:gd name="connsiteX16" fmla="*/ 528506 w 1006679"/>
              <a:gd name="connsiteY16" fmla="*/ 226502 h 1719743"/>
              <a:gd name="connsiteX17" fmla="*/ 598415 w 1006679"/>
              <a:gd name="connsiteY17" fmla="*/ 167780 h 1719743"/>
              <a:gd name="connsiteX18" fmla="*/ 659934 w 1006679"/>
              <a:gd name="connsiteY18" fmla="*/ 120242 h 1719743"/>
              <a:gd name="connsiteX19" fmla="*/ 645952 w 1006679"/>
              <a:gd name="connsiteY19" fmla="*/ 33556 h 1719743"/>
              <a:gd name="connsiteX20" fmla="*/ 752213 w 1006679"/>
              <a:gd name="connsiteY20" fmla="*/ 39148 h 1719743"/>
              <a:gd name="connsiteX21" fmla="*/ 799750 w 1006679"/>
              <a:gd name="connsiteY21" fmla="*/ 81093 h 1719743"/>
              <a:gd name="connsiteX22" fmla="*/ 894826 w 1006679"/>
              <a:gd name="connsiteY22" fmla="*/ 16778 h 1719743"/>
              <a:gd name="connsiteX23" fmla="*/ 894826 w 1006679"/>
              <a:gd name="connsiteY23" fmla="*/ 16778 h 1719743"/>
              <a:gd name="connsiteX24" fmla="*/ 995494 w 1006679"/>
              <a:gd name="connsiteY24" fmla="*/ 2796 h 1719743"/>
              <a:gd name="connsiteX25" fmla="*/ 998290 w 1006679"/>
              <a:gd name="connsiteY25" fmla="*/ 0 h 1719743"/>
              <a:gd name="connsiteX26" fmla="*/ 1006679 w 1006679"/>
              <a:gd name="connsiteY26" fmla="*/ 8389 h 1719743"/>
              <a:gd name="connsiteX0" fmla="*/ 120242 w 1269534"/>
              <a:gd name="connsiteY0" fmla="*/ 1820432 h 1820432"/>
              <a:gd name="connsiteX1" fmla="*/ 41945 w 1269534"/>
              <a:gd name="connsiteY1" fmla="*/ 1711375 h 1820432"/>
              <a:gd name="connsiteX2" fmla="*/ 16778 w 1269534"/>
              <a:gd name="connsiteY2" fmla="*/ 1599522 h 1820432"/>
              <a:gd name="connsiteX3" fmla="*/ 0 w 1269534"/>
              <a:gd name="connsiteY3" fmla="*/ 1504447 h 1820432"/>
              <a:gd name="connsiteX4" fmla="*/ 19574 w 1269534"/>
              <a:gd name="connsiteY4" fmla="*/ 1389797 h 1820432"/>
              <a:gd name="connsiteX5" fmla="*/ 120242 w 1269534"/>
              <a:gd name="connsiteY5" fmla="*/ 1308703 h 1820432"/>
              <a:gd name="connsiteX6" fmla="*/ 243281 w 1269534"/>
              <a:gd name="connsiteY6" fmla="*/ 1224813 h 1820432"/>
              <a:gd name="connsiteX7" fmla="*/ 290818 w 1269534"/>
              <a:gd name="connsiteY7" fmla="*/ 1037459 h 1820432"/>
              <a:gd name="connsiteX8" fmla="*/ 209725 w 1269534"/>
              <a:gd name="connsiteY8" fmla="*/ 920013 h 1820432"/>
              <a:gd name="connsiteX9" fmla="*/ 190150 w 1269534"/>
              <a:gd name="connsiteY9" fmla="*/ 847309 h 1820432"/>
              <a:gd name="connsiteX10" fmla="*/ 341152 w 1269534"/>
              <a:gd name="connsiteY10" fmla="*/ 771808 h 1820432"/>
              <a:gd name="connsiteX11" fmla="*/ 425042 w 1269534"/>
              <a:gd name="connsiteY11" fmla="*/ 651566 h 1820432"/>
              <a:gd name="connsiteX12" fmla="*/ 433431 w 1269534"/>
              <a:gd name="connsiteY12" fmla="*/ 522935 h 1820432"/>
              <a:gd name="connsiteX13" fmla="*/ 427839 w 1269534"/>
              <a:gd name="connsiteY13" fmla="*/ 464212 h 1820432"/>
              <a:gd name="connsiteX14" fmla="*/ 480969 w 1269534"/>
              <a:gd name="connsiteY14" fmla="*/ 405489 h 1820432"/>
              <a:gd name="connsiteX15" fmla="*/ 444616 w 1269534"/>
              <a:gd name="connsiteY15" fmla="*/ 307617 h 1820432"/>
              <a:gd name="connsiteX16" fmla="*/ 528506 w 1269534"/>
              <a:gd name="connsiteY16" fmla="*/ 327191 h 1820432"/>
              <a:gd name="connsiteX17" fmla="*/ 598415 w 1269534"/>
              <a:gd name="connsiteY17" fmla="*/ 268469 h 1820432"/>
              <a:gd name="connsiteX18" fmla="*/ 659934 w 1269534"/>
              <a:gd name="connsiteY18" fmla="*/ 220931 h 1820432"/>
              <a:gd name="connsiteX19" fmla="*/ 645952 w 1269534"/>
              <a:gd name="connsiteY19" fmla="*/ 134245 h 1820432"/>
              <a:gd name="connsiteX20" fmla="*/ 752213 w 1269534"/>
              <a:gd name="connsiteY20" fmla="*/ 139837 h 1820432"/>
              <a:gd name="connsiteX21" fmla="*/ 799750 w 1269534"/>
              <a:gd name="connsiteY21" fmla="*/ 181782 h 1820432"/>
              <a:gd name="connsiteX22" fmla="*/ 894826 w 1269534"/>
              <a:gd name="connsiteY22" fmla="*/ 117467 h 1820432"/>
              <a:gd name="connsiteX23" fmla="*/ 894826 w 1269534"/>
              <a:gd name="connsiteY23" fmla="*/ 117467 h 1820432"/>
              <a:gd name="connsiteX24" fmla="*/ 995494 w 1269534"/>
              <a:gd name="connsiteY24" fmla="*/ 103485 h 1820432"/>
              <a:gd name="connsiteX25" fmla="*/ 998290 w 1269534"/>
              <a:gd name="connsiteY25" fmla="*/ 100689 h 1820432"/>
              <a:gd name="connsiteX26" fmla="*/ 1269534 w 1269534"/>
              <a:gd name="connsiteY26" fmla="*/ 21 h 1820432"/>
              <a:gd name="connsiteX0" fmla="*/ 120242 w 1289625"/>
              <a:gd name="connsiteY0" fmla="*/ 1834393 h 1834393"/>
              <a:gd name="connsiteX1" fmla="*/ 41945 w 1289625"/>
              <a:gd name="connsiteY1" fmla="*/ 1725336 h 1834393"/>
              <a:gd name="connsiteX2" fmla="*/ 16778 w 1289625"/>
              <a:gd name="connsiteY2" fmla="*/ 1613483 h 1834393"/>
              <a:gd name="connsiteX3" fmla="*/ 0 w 1289625"/>
              <a:gd name="connsiteY3" fmla="*/ 1518408 h 1834393"/>
              <a:gd name="connsiteX4" fmla="*/ 19574 w 1289625"/>
              <a:gd name="connsiteY4" fmla="*/ 1403758 h 1834393"/>
              <a:gd name="connsiteX5" fmla="*/ 120242 w 1289625"/>
              <a:gd name="connsiteY5" fmla="*/ 1322664 h 1834393"/>
              <a:gd name="connsiteX6" fmla="*/ 243281 w 1289625"/>
              <a:gd name="connsiteY6" fmla="*/ 1238774 h 1834393"/>
              <a:gd name="connsiteX7" fmla="*/ 290818 w 1289625"/>
              <a:gd name="connsiteY7" fmla="*/ 1051420 h 1834393"/>
              <a:gd name="connsiteX8" fmla="*/ 209725 w 1289625"/>
              <a:gd name="connsiteY8" fmla="*/ 933974 h 1834393"/>
              <a:gd name="connsiteX9" fmla="*/ 190150 w 1289625"/>
              <a:gd name="connsiteY9" fmla="*/ 861270 h 1834393"/>
              <a:gd name="connsiteX10" fmla="*/ 341152 w 1289625"/>
              <a:gd name="connsiteY10" fmla="*/ 785769 h 1834393"/>
              <a:gd name="connsiteX11" fmla="*/ 425042 w 1289625"/>
              <a:gd name="connsiteY11" fmla="*/ 665527 h 1834393"/>
              <a:gd name="connsiteX12" fmla="*/ 433431 w 1289625"/>
              <a:gd name="connsiteY12" fmla="*/ 536896 h 1834393"/>
              <a:gd name="connsiteX13" fmla="*/ 427839 w 1289625"/>
              <a:gd name="connsiteY13" fmla="*/ 478173 h 1834393"/>
              <a:gd name="connsiteX14" fmla="*/ 480969 w 1289625"/>
              <a:gd name="connsiteY14" fmla="*/ 419450 h 1834393"/>
              <a:gd name="connsiteX15" fmla="*/ 444616 w 1289625"/>
              <a:gd name="connsiteY15" fmla="*/ 321578 h 1834393"/>
              <a:gd name="connsiteX16" fmla="*/ 528506 w 1289625"/>
              <a:gd name="connsiteY16" fmla="*/ 341152 h 1834393"/>
              <a:gd name="connsiteX17" fmla="*/ 598415 w 1289625"/>
              <a:gd name="connsiteY17" fmla="*/ 282430 h 1834393"/>
              <a:gd name="connsiteX18" fmla="*/ 659934 w 1289625"/>
              <a:gd name="connsiteY18" fmla="*/ 234892 h 1834393"/>
              <a:gd name="connsiteX19" fmla="*/ 645952 w 1289625"/>
              <a:gd name="connsiteY19" fmla="*/ 148206 h 1834393"/>
              <a:gd name="connsiteX20" fmla="*/ 752213 w 1289625"/>
              <a:gd name="connsiteY20" fmla="*/ 153798 h 1834393"/>
              <a:gd name="connsiteX21" fmla="*/ 799750 w 1289625"/>
              <a:gd name="connsiteY21" fmla="*/ 195743 h 1834393"/>
              <a:gd name="connsiteX22" fmla="*/ 894826 w 1289625"/>
              <a:gd name="connsiteY22" fmla="*/ 131428 h 1834393"/>
              <a:gd name="connsiteX23" fmla="*/ 894826 w 1289625"/>
              <a:gd name="connsiteY23" fmla="*/ 131428 h 1834393"/>
              <a:gd name="connsiteX24" fmla="*/ 995494 w 1289625"/>
              <a:gd name="connsiteY24" fmla="*/ 117446 h 1834393"/>
              <a:gd name="connsiteX25" fmla="*/ 998290 w 1289625"/>
              <a:gd name="connsiteY25" fmla="*/ 114650 h 1834393"/>
              <a:gd name="connsiteX26" fmla="*/ 1269534 w 1289625"/>
              <a:gd name="connsiteY26" fmla="*/ 13982 h 1834393"/>
              <a:gd name="connsiteX27" fmla="*/ 1269533 w 1289625"/>
              <a:gd name="connsiteY27" fmla="*/ 0 h 1834393"/>
              <a:gd name="connsiteX0" fmla="*/ 120242 w 2225878"/>
              <a:gd name="connsiteY0" fmla="*/ 1830819 h 1830819"/>
              <a:gd name="connsiteX1" fmla="*/ 41945 w 2225878"/>
              <a:gd name="connsiteY1" fmla="*/ 1721762 h 1830819"/>
              <a:gd name="connsiteX2" fmla="*/ 16778 w 2225878"/>
              <a:gd name="connsiteY2" fmla="*/ 1609909 h 1830819"/>
              <a:gd name="connsiteX3" fmla="*/ 0 w 2225878"/>
              <a:gd name="connsiteY3" fmla="*/ 1514834 h 1830819"/>
              <a:gd name="connsiteX4" fmla="*/ 19574 w 2225878"/>
              <a:gd name="connsiteY4" fmla="*/ 1400184 h 1830819"/>
              <a:gd name="connsiteX5" fmla="*/ 120242 w 2225878"/>
              <a:gd name="connsiteY5" fmla="*/ 1319090 h 1830819"/>
              <a:gd name="connsiteX6" fmla="*/ 243281 w 2225878"/>
              <a:gd name="connsiteY6" fmla="*/ 1235200 h 1830819"/>
              <a:gd name="connsiteX7" fmla="*/ 290818 w 2225878"/>
              <a:gd name="connsiteY7" fmla="*/ 1047846 h 1830819"/>
              <a:gd name="connsiteX8" fmla="*/ 209725 w 2225878"/>
              <a:gd name="connsiteY8" fmla="*/ 930400 h 1830819"/>
              <a:gd name="connsiteX9" fmla="*/ 190150 w 2225878"/>
              <a:gd name="connsiteY9" fmla="*/ 857696 h 1830819"/>
              <a:gd name="connsiteX10" fmla="*/ 341152 w 2225878"/>
              <a:gd name="connsiteY10" fmla="*/ 782195 h 1830819"/>
              <a:gd name="connsiteX11" fmla="*/ 425042 w 2225878"/>
              <a:gd name="connsiteY11" fmla="*/ 661953 h 1830819"/>
              <a:gd name="connsiteX12" fmla="*/ 433431 w 2225878"/>
              <a:gd name="connsiteY12" fmla="*/ 533322 h 1830819"/>
              <a:gd name="connsiteX13" fmla="*/ 427839 w 2225878"/>
              <a:gd name="connsiteY13" fmla="*/ 474599 h 1830819"/>
              <a:gd name="connsiteX14" fmla="*/ 480969 w 2225878"/>
              <a:gd name="connsiteY14" fmla="*/ 415876 h 1830819"/>
              <a:gd name="connsiteX15" fmla="*/ 444616 w 2225878"/>
              <a:gd name="connsiteY15" fmla="*/ 318004 h 1830819"/>
              <a:gd name="connsiteX16" fmla="*/ 528506 w 2225878"/>
              <a:gd name="connsiteY16" fmla="*/ 337578 h 1830819"/>
              <a:gd name="connsiteX17" fmla="*/ 598415 w 2225878"/>
              <a:gd name="connsiteY17" fmla="*/ 278856 h 1830819"/>
              <a:gd name="connsiteX18" fmla="*/ 659934 w 2225878"/>
              <a:gd name="connsiteY18" fmla="*/ 231318 h 1830819"/>
              <a:gd name="connsiteX19" fmla="*/ 645952 w 2225878"/>
              <a:gd name="connsiteY19" fmla="*/ 144632 h 1830819"/>
              <a:gd name="connsiteX20" fmla="*/ 752213 w 2225878"/>
              <a:gd name="connsiteY20" fmla="*/ 150224 h 1830819"/>
              <a:gd name="connsiteX21" fmla="*/ 799750 w 2225878"/>
              <a:gd name="connsiteY21" fmla="*/ 192169 h 1830819"/>
              <a:gd name="connsiteX22" fmla="*/ 894826 w 2225878"/>
              <a:gd name="connsiteY22" fmla="*/ 127854 h 1830819"/>
              <a:gd name="connsiteX23" fmla="*/ 894826 w 2225878"/>
              <a:gd name="connsiteY23" fmla="*/ 127854 h 1830819"/>
              <a:gd name="connsiteX24" fmla="*/ 995494 w 2225878"/>
              <a:gd name="connsiteY24" fmla="*/ 113872 h 1830819"/>
              <a:gd name="connsiteX25" fmla="*/ 998290 w 2225878"/>
              <a:gd name="connsiteY25" fmla="*/ 111076 h 1830819"/>
              <a:gd name="connsiteX26" fmla="*/ 1269534 w 2225878"/>
              <a:gd name="connsiteY26" fmla="*/ 10408 h 1830819"/>
              <a:gd name="connsiteX27" fmla="*/ 2225878 w 2225878"/>
              <a:gd name="connsiteY27" fmla="*/ 2018 h 1830819"/>
              <a:gd name="connsiteX0" fmla="*/ 120242 w 2299209"/>
              <a:gd name="connsiteY0" fmla="*/ 1831755 h 1831755"/>
              <a:gd name="connsiteX1" fmla="*/ 41945 w 2299209"/>
              <a:gd name="connsiteY1" fmla="*/ 1722698 h 1831755"/>
              <a:gd name="connsiteX2" fmla="*/ 16778 w 2299209"/>
              <a:gd name="connsiteY2" fmla="*/ 1610845 h 1831755"/>
              <a:gd name="connsiteX3" fmla="*/ 0 w 2299209"/>
              <a:gd name="connsiteY3" fmla="*/ 1515770 h 1831755"/>
              <a:gd name="connsiteX4" fmla="*/ 19574 w 2299209"/>
              <a:gd name="connsiteY4" fmla="*/ 1401120 h 1831755"/>
              <a:gd name="connsiteX5" fmla="*/ 120242 w 2299209"/>
              <a:gd name="connsiteY5" fmla="*/ 1320026 h 1831755"/>
              <a:gd name="connsiteX6" fmla="*/ 243281 w 2299209"/>
              <a:gd name="connsiteY6" fmla="*/ 1236136 h 1831755"/>
              <a:gd name="connsiteX7" fmla="*/ 290818 w 2299209"/>
              <a:gd name="connsiteY7" fmla="*/ 1048782 h 1831755"/>
              <a:gd name="connsiteX8" fmla="*/ 209725 w 2299209"/>
              <a:gd name="connsiteY8" fmla="*/ 931336 h 1831755"/>
              <a:gd name="connsiteX9" fmla="*/ 190150 w 2299209"/>
              <a:gd name="connsiteY9" fmla="*/ 858632 h 1831755"/>
              <a:gd name="connsiteX10" fmla="*/ 341152 w 2299209"/>
              <a:gd name="connsiteY10" fmla="*/ 783131 h 1831755"/>
              <a:gd name="connsiteX11" fmla="*/ 425042 w 2299209"/>
              <a:gd name="connsiteY11" fmla="*/ 662889 h 1831755"/>
              <a:gd name="connsiteX12" fmla="*/ 433431 w 2299209"/>
              <a:gd name="connsiteY12" fmla="*/ 534258 h 1831755"/>
              <a:gd name="connsiteX13" fmla="*/ 427839 w 2299209"/>
              <a:gd name="connsiteY13" fmla="*/ 475535 h 1831755"/>
              <a:gd name="connsiteX14" fmla="*/ 480969 w 2299209"/>
              <a:gd name="connsiteY14" fmla="*/ 416812 h 1831755"/>
              <a:gd name="connsiteX15" fmla="*/ 444616 w 2299209"/>
              <a:gd name="connsiteY15" fmla="*/ 318940 h 1831755"/>
              <a:gd name="connsiteX16" fmla="*/ 528506 w 2299209"/>
              <a:gd name="connsiteY16" fmla="*/ 338514 h 1831755"/>
              <a:gd name="connsiteX17" fmla="*/ 598415 w 2299209"/>
              <a:gd name="connsiteY17" fmla="*/ 279792 h 1831755"/>
              <a:gd name="connsiteX18" fmla="*/ 659934 w 2299209"/>
              <a:gd name="connsiteY18" fmla="*/ 232254 h 1831755"/>
              <a:gd name="connsiteX19" fmla="*/ 645952 w 2299209"/>
              <a:gd name="connsiteY19" fmla="*/ 145568 h 1831755"/>
              <a:gd name="connsiteX20" fmla="*/ 752213 w 2299209"/>
              <a:gd name="connsiteY20" fmla="*/ 151160 h 1831755"/>
              <a:gd name="connsiteX21" fmla="*/ 799750 w 2299209"/>
              <a:gd name="connsiteY21" fmla="*/ 193105 h 1831755"/>
              <a:gd name="connsiteX22" fmla="*/ 894826 w 2299209"/>
              <a:gd name="connsiteY22" fmla="*/ 128790 h 1831755"/>
              <a:gd name="connsiteX23" fmla="*/ 894826 w 2299209"/>
              <a:gd name="connsiteY23" fmla="*/ 128790 h 1831755"/>
              <a:gd name="connsiteX24" fmla="*/ 995494 w 2299209"/>
              <a:gd name="connsiteY24" fmla="*/ 114808 h 1831755"/>
              <a:gd name="connsiteX25" fmla="*/ 998290 w 2299209"/>
              <a:gd name="connsiteY25" fmla="*/ 112012 h 1831755"/>
              <a:gd name="connsiteX26" fmla="*/ 1269534 w 2299209"/>
              <a:gd name="connsiteY26" fmla="*/ 11344 h 1831755"/>
              <a:gd name="connsiteX27" fmla="*/ 2225878 w 2299209"/>
              <a:gd name="connsiteY27" fmla="*/ 2954 h 1831755"/>
              <a:gd name="connsiteX28" fmla="*/ 2234386 w 2299209"/>
              <a:gd name="connsiteY28" fmla="*/ 0 h 1831755"/>
              <a:gd name="connsiteX0" fmla="*/ 120242 w 2935426"/>
              <a:gd name="connsiteY0" fmla="*/ 1830819 h 1830819"/>
              <a:gd name="connsiteX1" fmla="*/ 41945 w 2935426"/>
              <a:gd name="connsiteY1" fmla="*/ 1721762 h 1830819"/>
              <a:gd name="connsiteX2" fmla="*/ 16778 w 2935426"/>
              <a:gd name="connsiteY2" fmla="*/ 1609909 h 1830819"/>
              <a:gd name="connsiteX3" fmla="*/ 0 w 2935426"/>
              <a:gd name="connsiteY3" fmla="*/ 1514834 h 1830819"/>
              <a:gd name="connsiteX4" fmla="*/ 19574 w 2935426"/>
              <a:gd name="connsiteY4" fmla="*/ 1400184 h 1830819"/>
              <a:gd name="connsiteX5" fmla="*/ 120242 w 2935426"/>
              <a:gd name="connsiteY5" fmla="*/ 1319090 h 1830819"/>
              <a:gd name="connsiteX6" fmla="*/ 243281 w 2935426"/>
              <a:gd name="connsiteY6" fmla="*/ 1235200 h 1830819"/>
              <a:gd name="connsiteX7" fmla="*/ 290818 w 2935426"/>
              <a:gd name="connsiteY7" fmla="*/ 1047846 h 1830819"/>
              <a:gd name="connsiteX8" fmla="*/ 209725 w 2935426"/>
              <a:gd name="connsiteY8" fmla="*/ 930400 h 1830819"/>
              <a:gd name="connsiteX9" fmla="*/ 190150 w 2935426"/>
              <a:gd name="connsiteY9" fmla="*/ 857696 h 1830819"/>
              <a:gd name="connsiteX10" fmla="*/ 341152 w 2935426"/>
              <a:gd name="connsiteY10" fmla="*/ 782195 h 1830819"/>
              <a:gd name="connsiteX11" fmla="*/ 425042 w 2935426"/>
              <a:gd name="connsiteY11" fmla="*/ 661953 h 1830819"/>
              <a:gd name="connsiteX12" fmla="*/ 433431 w 2935426"/>
              <a:gd name="connsiteY12" fmla="*/ 533322 h 1830819"/>
              <a:gd name="connsiteX13" fmla="*/ 427839 w 2935426"/>
              <a:gd name="connsiteY13" fmla="*/ 474599 h 1830819"/>
              <a:gd name="connsiteX14" fmla="*/ 480969 w 2935426"/>
              <a:gd name="connsiteY14" fmla="*/ 415876 h 1830819"/>
              <a:gd name="connsiteX15" fmla="*/ 444616 w 2935426"/>
              <a:gd name="connsiteY15" fmla="*/ 318004 h 1830819"/>
              <a:gd name="connsiteX16" fmla="*/ 528506 w 2935426"/>
              <a:gd name="connsiteY16" fmla="*/ 337578 h 1830819"/>
              <a:gd name="connsiteX17" fmla="*/ 598415 w 2935426"/>
              <a:gd name="connsiteY17" fmla="*/ 278856 h 1830819"/>
              <a:gd name="connsiteX18" fmla="*/ 659934 w 2935426"/>
              <a:gd name="connsiteY18" fmla="*/ 231318 h 1830819"/>
              <a:gd name="connsiteX19" fmla="*/ 645952 w 2935426"/>
              <a:gd name="connsiteY19" fmla="*/ 144632 h 1830819"/>
              <a:gd name="connsiteX20" fmla="*/ 752213 w 2935426"/>
              <a:gd name="connsiteY20" fmla="*/ 150224 h 1830819"/>
              <a:gd name="connsiteX21" fmla="*/ 799750 w 2935426"/>
              <a:gd name="connsiteY21" fmla="*/ 192169 h 1830819"/>
              <a:gd name="connsiteX22" fmla="*/ 894826 w 2935426"/>
              <a:gd name="connsiteY22" fmla="*/ 127854 h 1830819"/>
              <a:gd name="connsiteX23" fmla="*/ 894826 w 2935426"/>
              <a:gd name="connsiteY23" fmla="*/ 127854 h 1830819"/>
              <a:gd name="connsiteX24" fmla="*/ 995494 w 2935426"/>
              <a:gd name="connsiteY24" fmla="*/ 113872 h 1830819"/>
              <a:gd name="connsiteX25" fmla="*/ 998290 w 2935426"/>
              <a:gd name="connsiteY25" fmla="*/ 111076 h 1830819"/>
              <a:gd name="connsiteX26" fmla="*/ 1269534 w 2935426"/>
              <a:gd name="connsiteY26" fmla="*/ 10408 h 1830819"/>
              <a:gd name="connsiteX27" fmla="*/ 2225878 w 2935426"/>
              <a:gd name="connsiteY27" fmla="*/ 2018 h 1830819"/>
              <a:gd name="connsiteX28" fmla="*/ 2935426 w 2935426"/>
              <a:gd name="connsiteY28" fmla="*/ 700104 h 1830819"/>
              <a:gd name="connsiteX0" fmla="*/ 120242 w 2989251"/>
              <a:gd name="connsiteY0" fmla="*/ 1830819 h 1830819"/>
              <a:gd name="connsiteX1" fmla="*/ 41945 w 2989251"/>
              <a:gd name="connsiteY1" fmla="*/ 1721762 h 1830819"/>
              <a:gd name="connsiteX2" fmla="*/ 16778 w 2989251"/>
              <a:gd name="connsiteY2" fmla="*/ 1609909 h 1830819"/>
              <a:gd name="connsiteX3" fmla="*/ 0 w 2989251"/>
              <a:gd name="connsiteY3" fmla="*/ 1514834 h 1830819"/>
              <a:gd name="connsiteX4" fmla="*/ 19574 w 2989251"/>
              <a:gd name="connsiteY4" fmla="*/ 1400184 h 1830819"/>
              <a:gd name="connsiteX5" fmla="*/ 120242 w 2989251"/>
              <a:gd name="connsiteY5" fmla="*/ 1319090 h 1830819"/>
              <a:gd name="connsiteX6" fmla="*/ 243281 w 2989251"/>
              <a:gd name="connsiteY6" fmla="*/ 1235200 h 1830819"/>
              <a:gd name="connsiteX7" fmla="*/ 290818 w 2989251"/>
              <a:gd name="connsiteY7" fmla="*/ 1047846 h 1830819"/>
              <a:gd name="connsiteX8" fmla="*/ 209725 w 2989251"/>
              <a:gd name="connsiteY8" fmla="*/ 930400 h 1830819"/>
              <a:gd name="connsiteX9" fmla="*/ 190150 w 2989251"/>
              <a:gd name="connsiteY9" fmla="*/ 857696 h 1830819"/>
              <a:gd name="connsiteX10" fmla="*/ 341152 w 2989251"/>
              <a:gd name="connsiteY10" fmla="*/ 782195 h 1830819"/>
              <a:gd name="connsiteX11" fmla="*/ 425042 w 2989251"/>
              <a:gd name="connsiteY11" fmla="*/ 661953 h 1830819"/>
              <a:gd name="connsiteX12" fmla="*/ 433431 w 2989251"/>
              <a:gd name="connsiteY12" fmla="*/ 533322 h 1830819"/>
              <a:gd name="connsiteX13" fmla="*/ 427839 w 2989251"/>
              <a:gd name="connsiteY13" fmla="*/ 474599 h 1830819"/>
              <a:gd name="connsiteX14" fmla="*/ 480969 w 2989251"/>
              <a:gd name="connsiteY14" fmla="*/ 415876 h 1830819"/>
              <a:gd name="connsiteX15" fmla="*/ 444616 w 2989251"/>
              <a:gd name="connsiteY15" fmla="*/ 318004 h 1830819"/>
              <a:gd name="connsiteX16" fmla="*/ 528506 w 2989251"/>
              <a:gd name="connsiteY16" fmla="*/ 337578 h 1830819"/>
              <a:gd name="connsiteX17" fmla="*/ 598415 w 2989251"/>
              <a:gd name="connsiteY17" fmla="*/ 278856 h 1830819"/>
              <a:gd name="connsiteX18" fmla="*/ 659934 w 2989251"/>
              <a:gd name="connsiteY18" fmla="*/ 231318 h 1830819"/>
              <a:gd name="connsiteX19" fmla="*/ 645952 w 2989251"/>
              <a:gd name="connsiteY19" fmla="*/ 144632 h 1830819"/>
              <a:gd name="connsiteX20" fmla="*/ 752213 w 2989251"/>
              <a:gd name="connsiteY20" fmla="*/ 150224 h 1830819"/>
              <a:gd name="connsiteX21" fmla="*/ 799750 w 2989251"/>
              <a:gd name="connsiteY21" fmla="*/ 192169 h 1830819"/>
              <a:gd name="connsiteX22" fmla="*/ 894826 w 2989251"/>
              <a:gd name="connsiteY22" fmla="*/ 127854 h 1830819"/>
              <a:gd name="connsiteX23" fmla="*/ 894826 w 2989251"/>
              <a:gd name="connsiteY23" fmla="*/ 127854 h 1830819"/>
              <a:gd name="connsiteX24" fmla="*/ 995494 w 2989251"/>
              <a:gd name="connsiteY24" fmla="*/ 113872 h 1830819"/>
              <a:gd name="connsiteX25" fmla="*/ 998290 w 2989251"/>
              <a:gd name="connsiteY25" fmla="*/ 111076 h 1830819"/>
              <a:gd name="connsiteX26" fmla="*/ 1269534 w 2989251"/>
              <a:gd name="connsiteY26" fmla="*/ 10408 h 1830819"/>
              <a:gd name="connsiteX27" fmla="*/ 2225878 w 2989251"/>
              <a:gd name="connsiteY27" fmla="*/ 2018 h 1830819"/>
              <a:gd name="connsiteX28" fmla="*/ 2935426 w 2989251"/>
              <a:gd name="connsiteY28" fmla="*/ 700104 h 1830819"/>
              <a:gd name="connsiteX29" fmla="*/ 2939779 w 2989251"/>
              <a:gd name="connsiteY29" fmla="*/ 704458 h 1830819"/>
              <a:gd name="connsiteX0" fmla="*/ 120242 w 3140076"/>
              <a:gd name="connsiteY0" fmla="*/ 1830819 h 1830819"/>
              <a:gd name="connsiteX1" fmla="*/ 41945 w 3140076"/>
              <a:gd name="connsiteY1" fmla="*/ 1721762 h 1830819"/>
              <a:gd name="connsiteX2" fmla="*/ 16778 w 3140076"/>
              <a:gd name="connsiteY2" fmla="*/ 1609909 h 1830819"/>
              <a:gd name="connsiteX3" fmla="*/ 0 w 3140076"/>
              <a:gd name="connsiteY3" fmla="*/ 1514834 h 1830819"/>
              <a:gd name="connsiteX4" fmla="*/ 19574 w 3140076"/>
              <a:gd name="connsiteY4" fmla="*/ 1400184 h 1830819"/>
              <a:gd name="connsiteX5" fmla="*/ 120242 w 3140076"/>
              <a:gd name="connsiteY5" fmla="*/ 1319090 h 1830819"/>
              <a:gd name="connsiteX6" fmla="*/ 243281 w 3140076"/>
              <a:gd name="connsiteY6" fmla="*/ 1235200 h 1830819"/>
              <a:gd name="connsiteX7" fmla="*/ 290818 w 3140076"/>
              <a:gd name="connsiteY7" fmla="*/ 1047846 h 1830819"/>
              <a:gd name="connsiteX8" fmla="*/ 209725 w 3140076"/>
              <a:gd name="connsiteY8" fmla="*/ 930400 h 1830819"/>
              <a:gd name="connsiteX9" fmla="*/ 190150 w 3140076"/>
              <a:gd name="connsiteY9" fmla="*/ 857696 h 1830819"/>
              <a:gd name="connsiteX10" fmla="*/ 341152 w 3140076"/>
              <a:gd name="connsiteY10" fmla="*/ 782195 h 1830819"/>
              <a:gd name="connsiteX11" fmla="*/ 425042 w 3140076"/>
              <a:gd name="connsiteY11" fmla="*/ 661953 h 1830819"/>
              <a:gd name="connsiteX12" fmla="*/ 433431 w 3140076"/>
              <a:gd name="connsiteY12" fmla="*/ 533322 h 1830819"/>
              <a:gd name="connsiteX13" fmla="*/ 427839 w 3140076"/>
              <a:gd name="connsiteY13" fmla="*/ 474599 h 1830819"/>
              <a:gd name="connsiteX14" fmla="*/ 480969 w 3140076"/>
              <a:gd name="connsiteY14" fmla="*/ 415876 h 1830819"/>
              <a:gd name="connsiteX15" fmla="*/ 444616 w 3140076"/>
              <a:gd name="connsiteY15" fmla="*/ 318004 h 1830819"/>
              <a:gd name="connsiteX16" fmla="*/ 528506 w 3140076"/>
              <a:gd name="connsiteY16" fmla="*/ 337578 h 1830819"/>
              <a:gd name="connsiteX17" fmla="*/ 598415 w 3140076"/>
              <a:gd name="connsiteY17" fmla="*/ 278856 h 1830819"/>
              <a:gd name="connsiteX18" fmla="*/ 659934 w 3140076"/>
              <a:gd name="connsiteY18" fmla="*/ 231318 h 1830819"/>
              <a:gd name="connsiteX19" fmla="*/ 645952 w 3140076"/>
              <a:gd name="connsiteY19" fmla="*/ 144632 h 1830819"/>
              <a:gd name="connsiteX20" fmla="*/ 752213 w 3140076"/>
              <a:gd name="connsiteY20" fmla="*/ 150224 h 1830819"/>
              <a:gd name="connsiteX21" fmla="*/ 799750 w 3140076"/>
              <a:gd name="connsiteY21" fmla="*/ 192169 h 1830819"/>
              <a:gd name="connsiteX22" fmla="*/ 894826 w 3140076"/>
              <a:gd name="connsiteY22" fmla="*/ 127854 h 1830819"/>
              <a:gd name="connsiteX23" fmla="*/ 894826 w 3140076"/>
              <a:gd name="connsiteY23" fmla="*/ 127854 h 1830819"/>
              <a:gd name="connsiteX24" fmla="*/ 995494 w 3140076"/>
              <a:gd name="connsiteY24" fmla="*/ 113872 h 1830819"/>
              <a:gd name="connsiteX25" fmla="*/ 998290 w 3140076"/>
              <a:gd name="connsiteY25" fmla="*/ 111076 h 1830819"/>
              <a:gd name="connsiteX26" fmla="*/ 1269534 w 3140076"/>
              <a:gd name="connsiteY26" fmla="*/ 10408 h 1830819"/>
              <a:gd name="connsiteX27" fmla="*/ 2225878 w 3140076"/>
              <a:gd name="connsiteY27" fmla="*/ 2018 h 1830819"/>
              <a:gd name="connsiteX28" fmla="*/ 2935426 w 3140076"/>
              <a:gd name="connsiteY28" fmla="*/ 700104 h 1830819"/>
              <a:gd name="connsiteX29" fmla="*/ 3140076 w 3140076"/>
              <a:gd name="connsiteY29" fmla="*/ 1026675 h 1830819"/>
              <a:gd name="connsiteX0" fmla="*/ 120242 w 3161391"/>
              <a:gd name="connsiteY0" fmla="*/ 1830819 h 1830819"/>
              <a:gd name="connsiteX1" fmla="*/ 41945 w 3161391"/>
              <a:gd name="connsiteY1" fmla="*/ 1721762 h 1830819"/>
              <a:gd name="connsiteX2" fmla="*/ 16778 w 3161391"/>
              <a:gd name="connsiteY2" fmla="*/ 1609909 h 1830819"/>
              <a:gd name="connsiteX3" fmla="*/ 0 w 3161391"/>
              <a:gd name="connsiteY3" fmla="*/ 1514834 h 1830819"/>
              <a:gd name="connsiteX4" fmla="*/ 19574 w 3161391"/>
              <a:gd name="connsiteY4" fmla="*/ 1400184 h 1830819"/>
              <a:gd name="connsiteX5" fmla="*/ 120242 w 3161391"/>
              <a:gd name="connsiteY5" fmla="*/ 1319090 h 1830819"/>
              <a:gd name="connsiteX6" fmla="*/ 243281 w 3161391"/>
              <a:gd name="connsiteY6" fmla="*/ 1235200 h 1830819"/>
              <a:gd name="connsiteX7" fmla="*/ 290818 w 3161391"/>
              <a:gd name="connsiteY7" fmla="*/ 1047846 h 1830819"/>
              <a:gd name="connsiteX8" fmla="*/ 209725 w 3161391"/>
              <a:gd name="connsiteY8" fmla="*/ 930400 h 1830819"/>
              <a:gd name="connsiteX9" fmla="*/ 190150 w 3161391"/>
              <a:gd name="connsiteY9" fmla="*/ 857696 h 1830819"/>
              <a:gd name="connsiteX10" fmla="*/ 341152 w 3161391"/>
              <a:gd name="connsiteY10" fmla="*/ 782195 h 1830819"/>
              <a:gd name="connsiteX11" fmla="*/ 425042 w 3161391"/>
              <a:gd name="connsiteY11" fmla="*/ 661953 h 1830819"/>
              <a:gd name="connsiteX12" fmla="*/ 433431 w 3161391"/>
              <a:gd name="connsiteY12" fmla="*/ 533322 h 1830819"/>
              <a:gd name="connsiteX13" fmla="*/ 427839 w 3161391"/>
              <a:gd name="connsiteY13" fmla="*/ 474599 h 1830819"/>
              <a:gd name="connsiteX14" fmla="*/ 480969 w 3161391"/>
              <a:gd name="connsiteY14" fmla="*/ 415876 h 1830819"/>
              <a:gd name="connsiteX15" fmla="*/ 444616 w 3161391"/>
              <a:gd name="connsiteY15" fmla="*/ 318004 h 1830819"/>
              <a:gd name="connsiteX16" fmla="*/ 528506 w 3161391"/>
              <a:gd name="connsiteY16" fmla="*/ 337578 h 1830819"/>
              <a:gd name="connsiteX17" fmla="*/ 598415 w 3161391"/>
              <a:gd name="connsiteY17" fmla="*/ 278856 h 1830819"/>
              <a:gd name="connsiteX18" fmla="*/ 659934 w 3161391"/>
              <a:gd name="connsiteY18" fmla="*/ 231318 h 1830819"/>
              <a:gd name="connsiteX19" fmla="*/ 645952 w 3161391"/>
              <a:gd name="connsiteY19" fmla="*/ 144632 h 1830819"/>
              <a:gd name="connsiteX20" fmla="*/ 752213 w 3161391"/>
              <a:gd name="connsiteY20" fmla="*/ 150224 h 1830819"/>
              <a:gd name="connsiteX21" fmla="*/ 799750 w 3161391"/>
              <a:gd name="connsiteY21" fmla="*/ 192169 h 1830819"/>
              <a:gd name="connsiteX22" fmla="*/ 894826 w 3161391"/>
              <a:gd name="connsiteY22" fmla="*/ 127854 h 1830819"/>
              <a:gd name="connsiteX23" fmla="*/ 894826 w 3161391"/>
              <a:gd name="connsiteY23" fmla="*/ 127854 h 1830819"/>
              <a:gd name="connsiteX24" fmla="*/ 995494 w 3161391"/>
              <a:gd name="connsiteY24" fmla="*/ 113872 h 1830819"/>
              <a:gd name="connsiteX25" fmla="*/ 998290 w 3161391"/>
              <a:gd name="connsiteY25" fmla="*/ 111076 h 1830819"/>
              <a:gd name="connsiteX26" fmla="*/ 1269534 w 3161391"/>
              <a:gd name="connsiteY26" fmla="*/ 10408 h 1830819"/>
              <a:gd name="connsiteX27" fmla="*/ 2225878 w 3161391"/>
              <a:gd name="connsiteY27" fmla="*/ 2018 h 1830819"/>
              <a:gd name="connsiteX28" fmla="*/ 2935426 w 3161391"/>
              <a:gd name="connsiteY28" fmla="*/ 700104 h 1830819"/>
              <a:gd name="connsiteX29" fmla="*/ 3140076 w 3161391"/>
              <a:gd name="connsiteY29" fmla="*/ 1026675 h 1830819"/>
              <a:gd name="connsiteX30" fmla="*/ 3157492 w 3161391"/>
              <a:gd name="connsiteY30" fmla="*/ 1022321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978967 w 3144611"/>
              <a:gd name="connsiteY31" fmla="*/ 1226972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726418 w 3144611"/>
              <a:gd name="connsiteY32" fmla="*/ 1340184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2378075 w 3144611"/>
              <a:gd name="connsiteY33" fmla="*/ 1462104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877332 w 3144611"/>
              <a:gd name="connsiteY34" fmla="*/ 1527418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28989 w 3144611"/>
              <a:gd name="connsiteY34" fmla="*/ 1549190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28989 w 3144611"/>
              <a:gd name="connsiteY34" fmla="*/ 1549190 h 1830819"/>
              <a:gd name="connsiteX35" fmla="*/ 1524635 w 3144611"/>
              <a:gd name="connsiteY35" fmla="*/ 1544835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28989 w 3144611"/>
              <a:gd name="connsiteY34" fmla="*/ 1549190 h 1830819"/>
              <a:gd name="connsiteX35" fmla="*/ 1468030 w 3144611"/>
              <a:gd name="connsiteY35" fmla="*/ 1544835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63823 w 3144611"/>
              <a:gd name="connsiteY34" fmla="*/ 1705945 h 1830819"/>
              <a:gd name="connsiteX35" fmla="*/ 1468030 w 3144611"/>
              <a:gd name="connsiteY35" fmla="*/ 1544835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63823 w 3144611"/>
              <a:gd name="connsiteY34" fmla="*/ 1705945 h 1830819"/>
              <a:gd name="connsiteX35" fmla="*/ 1520281 w 3144611"/>
              <a:gd name="connsiteY35" fmla="*/ 1544835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63823 w 3144611"/>
              <a:gd name="connsiteY34" fmla="*/ 1705945 h 1830819"/>
              <a:gd name="connsiteX35" fmla="*/ 1520281 w 3144611"/>
              <a:gd name="connsiteY35" fmla="*/ 1544835 h 1830819"/>
              <a:gd name="connsiteX36" fmla="*/ 1533344 w 3144611"/>
              <a:gd name="connsiteY36" fmla="*/ 1544835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63823 w 3144611"/>
              <a:gd name="connsiteY34" fmla="*/ 1705945 h 1830819"/>
              <a:gd name="connsiteX35" fmla="*/ 1520281 w 3144611"/>
              <a:gd name="connsiteY35" fmla="*/ 1544835 h 1830819"/>
              <a:gd name="connsiteX36" fmla="*/ 1354819 w 3144611"/>
              <a:gd name="connsiteY36" fmla="*/ 1601441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63823 w 3144611"/>
              <a:gd name="connsiteY34" fmla="*/ 1705945 h 1830819"/>
              <a:gd name="connsiteX35" fmla="*/ 1520281 w 3144611"/>
              <a:gd name="connsiteY35" fmla="*/ 1544835 h 1830819"/>
              <a:gd name="connsiteX36" fmla="*/ 1354819 w 3144611"/>
              <a:gd name="connsiteY36" fmla="*/ 1601441 h 1830819"/>
              <a:gd name="connsiteX37" fmla="*/ 1350464 w 3144611"/>
              <a:gd name="connsiteY37" fmla="*/ 1601441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63823 w 3144611"/>
              <a:gd name="connsiteY34" fmla="*/ 1705945 h 1830819"/>
              <a:gd name="connsiteX35" fmla="*/ 1520281 w 3144611"/>
              <a:gd name="connsiteY35" fmla="*/ 1544835 h 1830819"/>
              <a:gd name="connsiteX36" fmla="*/ 1354819 w 3144611"/>
              <a:gd name="connsiteY36" fmla="*/ 1601441 h 1830819"/>
              <a:gd name="connsiteX37" fmla="*/ 1263378 w 3144611"/>
              <a:gd name="connsiteY37" fmla="*/ 1758195 h 1830819"/>
              <a:gd name="connsiteX0" fmla="*/ 120242 w 3144611"/>
              <a:gd name="connsiteY0" fmla="*/ 1830819 h 1830819"/>
              <a:gd name="connsiteX1" fmla="*/ 41945 w 3144611"/>
              <a:gd name="connsiteY1" fmla="*/ 1721762 h 1830819"/>
              <a:gd name="connsiteX2" fmla="*/ 16778 w 3144611"/>
              <a:gd name="connsiteY2" fmla="*/ 1609909 h 1830819"/>
              <a:gd name="connsiteX3" fmla="*/ 0 w 3144611"/>
              <a:gd name="connsiteY3" fmla="*/ 1514834 h 1830819"/>
              <a:gd name="connsiteX4" fmla="*/ 19574 w 3144611"/>
              <a:gd name="connsiteY4" fmla="*/ 1400184 h 1830819"/>
              <a:gd name="connsiteX5" fmla="*/ 120242 w 3144611"/>
              <a:gd name="connsiteY5" fmla="*/ 1319090 h 1830819"/>
              <a:gd name="connsiteX6" fmla="*/ 243281 w 3144611"/>
              <a:gd name="connsiteY6" fmla="*/ 1235200 h 1830819"/>
              <a:gd name="connsiteX7" fmla="*/ 290818 w 3144611"/>
              <a:gd name="connsiteY7" fmla="*/ 1047846 h 1830819"/>
              <a:gd name="connsiteX8" fmla="*/ 209725 w 3144611"/>
              <a:gd name="connsiteY8" fmla="*/ 930400 h 1830819"/>
              <a:gd name="connsiteX9" fmla="*/ 190150 w 3144611"/>
              <a:gd name="connsiteY9" fmla="*/ 857696 h 1830819"/>
              <a:gd name="connsiteX10" fmla="*/ 341152 w 3144611"/>
              <a:gd name="connsiteY10" fmla="*/ 782195 h 1830819"/>
              <a:gd name="connsiteX11" fmla="*/ 425042 w 3144611"/>
              <a:gd name="connsiteY11" fmla="*/ 661953 h 1830819"/>
              <a:gd name="connsiteX12" fmla="*/ 433431 w 3144611"/>
              <a:gd name="connsiteY12" fmla="*/ 533322 h 1830819"/>
              <a:gd name="connsiteX13" fmla="*/ 427839 w 3144611"/>
              <a:gd name="connsiteY13" fmla="*/ 474599 h 1830819"/>
              <a:gd name="connsiteX14" fmla="*/ 480969 w 3144611"/>
              <a:gd name="connsiteY14" fmla="*/ 415876 h 1830819"/>
              <a:gd name="connsiteX15" fmla="*/ 444616 w 3144611"/>
              <a:gd name="connsiteY15" fmla="*/ 318004 h 1830819"/>
              <a:gd name="connsiteX16" fmla="*/ 528506 w 3144611"/>
              <a:gd name="connsiteY16" fmla="*/ 337578 h 1830819"/>
              <a:gd name="connsiteX17" fmla="*/ 598415 w 3144611"/>
              <a:gd name="connsiteY17" fmla="*/ 278856 h 1830819"/>
              <a:gd name="connsiteX18" fmla="*/ 659934 w 3144611"/>
              <a:gd name="connsiteY18" fmla="*/ 231318 h 1830819"/>
              <a:gd name="connsiteX19" fmla="*/ 645952 w 3144611"/>
              <a:gd name="connsiteY19" fmla="*/ 144632 h 1830819"/>
              <a:gd name="connsiteX20" fmla="*/ 752213 w 3144611"/>
              <a:gd name="connsiteY20" fmla="*/ 150224 h 1830819"/>
              <a:gd name="connsiteX21" fmla="*/ 799750 w 3144611"/>
              <a:gd name="connsiteY21" fmla="*/ 192169 h 1830819"/>
              <a:gd name="connsiteX22" fmla="*/ 894826 w 3144611"/>
              <a:gd name="connsiteY22" fmla="*/ 127854 h 1830819"/>
              <a:gd name="connsiteX23" fmla="*/ 894826 w 3144611"/>
              <a:gd name="connsiteY23" fmla="*/ 127854 h 1830819"/>
              <a:gd name="connsiteX24" fmla="*/ 995494 w 3144611"/>
              <a:gd name="connsiteY24" fmla="*/ 113872 h 1830819"/>
              <a:gd name="connsiteX25" fmla="*/ 998290 w 3144611"/>
              <a:gd name="connsiteY25" fmla="*/ 111076 h 1830819"/>
              <a:gd name="connsiteX26" fmla="*/ 1269534 w 3144611"/>
              <a:gd name="connsiteY26" fmla="*/ 10408 h 1830819"/>
              <a:gd name="connsiteX27" fmla="*/ 2225878 w 3144611"/>
              <a:gd name="connsiteY27" fmla="*/ 2018 h 1830819"/>
              <a:gd name="connsiteX28" fmla="*/ 2935426 w 3144611"/>
              <a:gd name="connsiteY28" fmla="*/ 700104 h 1830819"/>
              <a:gd name="connsiteX29" fmla="*/ 3140076 w 3144611"/>
              <a:gd name="connsiteY29" fmla="*/ 1026675 h 1830819"/>
              <a:gd name="connsiteX30" fmla="*/ 2978967 w 3144611"/>
              <a:gd name="connsiteY30" fmla="*/ 1196492 h 1830819"/>
              <a:gd name="connsiteX31" fmla="*/ 2735127 w 3144611"/>
              <a:gd name="connsiteY31" fmla="*/ 1340184 h 1830819"/>
              <a:gd name="connsiteX32" fmla="*/ 2399846 w 3144611"/>
              <a:gd name="connsiteY32" fmla="*/ 1466459 h 1830819"/>
              <a:gd name="connsiteX33" fmla="*/ 1881686 w 3144611"/>
              <a:gd name="connsiteY33" fmla="*/ 1523064 h 1830819"/>
              <a:gd name="connsiteX34" fmla="*/ 1563823 w 3144611"/>
              <a:gd name="connsiteY34" fmla="*/ 1705945 h 1830819"/>
              <a:gd name="connsiteX35" fmla="*/ 1520281 w 3144611"/>
              <a:gd name="connsiteY35" fmla="*/ 1544835 h 1830819"/>
              <a:gd name="connsiteX36" fmla="*/ 1354819 w 3144611"/>
              <a:gd name="connsiteY36" fmla="*/ 1601441 h 1830819"/>
              <a:gd name="connsiteX37" fmla="*/ 1263378 w 3144611"/>
              <a:gd name="connsiteY37" fmla="*/ 1758195 h 1830819"/>
              <a:gd name="connsiteX38" fmla="*/ 1254669 w 3144611"/>
              <a:gd name="connsiteY38" fmla="*/ 1745132 h 1830819"/>
              <a:gd name="connsiteX0" fmla="*/ 120242 w 3144611"/>
              <a:gd name="connsiteY0" fmla="*/ 1830819 h 1997706"/>
              <a:gd name="connsiteX1" fmla="*/ 41945 w 3144611"/>
              <a:gd name="connsiteY1" fmla="*/ 1721762 h 1997706"/>
              <a:gd name="connsiteX2" fmla="*/ 16778 w 3144611"/>
              <a:gd name="connsiteY2" fmla="*/ 1609909 h 1997706"/>
              <a:gd name="connsiteX3" fmla="*/ 0 w 3144611"/>
              <a:gd name="connsiteY3" fmla="*/ 1514834 h 1997706"/>
              <a:gd name="connsiteX4" fmla="*/ 19574 w 3144611"/>
              <a:gd name="connsiteY4" fmla="*/ 1400184 h 1997706"/>
              <a:gd name="connsiteX5" fmla="*/ 120242 w 3144611"/>
              <a:gd name="connsiteY5" fmla="*/ 1319090 h 1997706"/>
              <a:gd name="connsiteX6" fmla="*/ 243281 w 3144611"/>
              <a:gd name="connsiteY6" fmla="*/ 1235200 h 1997706"/>
              <a:gd name="connsiteX7" fmla="*/ 290818 w 3144611"/>
              <a:gd name="connsiteY7" fmla="*/ 1047846 h 1997706"/>
              <a:gd name="connsiteX8" fmla="*/ 209725 w 3144611"/>
              <a:gd name="connsiteY8" fmla="*/ 930400 h 1997706"/>
              <a:gd name="connsiteX9" fmla="*/ 190150 w 3144611"/>
              <a:gd name="connsiteY9" fmla="*/ 857696 h 1997706"/>
              <a:gd name="connsiteX10" fmla="*/ 341152 w 3144611"/>
              <a:gd name="connsiteY10" fmla="*/ 782195 h 1997706"/>
              <a:gd name="connsiteX11" fmla="*/ 425042 w 3144611"/>
              <a:gd name="connsiteY11" fmla="*/ 661953 h 1997706"/>
              <a:gd name="connsiteX12" fmla="*/ 433431 w 3144611"/>
              <a:gd name="connsiteY12" fmla="*/ 533322 h 1997706"/>
              <a:gd name="connsiteX13" fmla="*/ 427839 w 3144611"/>
              <a:gd name="connsiteY13" fmla="*/ 474599 h 1997706"/>
              <a:gd name="connsiteX14" fmla="*/ 480969 w 3144611"/>
              <a:gd name="connsiteY14" fmla="*/ 415876 h 1997706"/>
              <a:gd name="connsiteX15" fmla="*/ 444616 w 3144611"/>
              <a:gd name="connsiteY15" fmla="*/ 318004 h 1997706"/>
              <a:gd name="connsiteX16" fmla="*/ 528506 w 3144611"/>
              <a:gd name="connsiteY16" fmla="*/ 337578 h 1997706"/>
              <a:gd name="connsiteX17" fmla="*/ 598415 w 3144611"/>
              <a:gd name="connsiteY17" fmla="*/ 278856 h 1997706"/>
              <a:gd name="connsiteX18" fmla="*/ 659934 w 3144611"/>
              <a:gd name="connsiteY18" fmla="*/ 231318 h 1997706"/>
              <a:gd name="connsiteX19" fmla="*/ 645952 w 3144611"/>
              <a:gd name="connsiteY19" fmla="*/ 144632 h 1997706"/>
              <a:gd name="connsiteX20" fmla="*/ 752213 w 3144611"/>
              <a:gd name="connsiteY20" fmla="*/ 150224 h 1997706"/>
              <a:gd name="connsiteX21" fmla="*/ 799750 w 3144611"/>
              <a:gd name="connsiteY21" fmla="*/ 192169 h 1997706"/>
              <a:gd name="connsiteX22" fmla="*/ 894826 w 3144611"/>
              <a:gd name="connsiteY22" fmla="*/ 127854 h 1997706"/>
              <a:gd name="connsiteX23" fmla="*/ 894826 w 3144611"/>
              <a:gd name="connsiteY23" fmla="*/ 127854 h 1997706"/>
              <a:gd name="connsiteX24" fmla="*/ 995494 w 3144611"/>
              <a:gd name="connsiteY24" fmla="*/ 113872 h 1997706"/>
              <a:gd name="connsiteX25" fmla="*/ 998290 w 3144611"/>
              <a:gd name="connsiteY25" fmla="*/ 111076 h 1997706"/>
              <a:gd name="connsiteX26" fmla="*/ 1269534 w 3144611"/>
              <a:gd name="connsiteY26" fmla="*/ 10408 h 1997706"/>
              <a:gd name="connsiteX27" fmla="*/ 2225878 w 3144611"/>
              <a:gd name="connsiteY27" fmla="*/ 2018 h 1997706"/>
              <a:gd name="connsiteX28" fmla="*/ 2935426 w 3144611"/>
              <a:gd name="connsiteY28" fmla="*/ 700104 h 1997706"/>
              <a:gd name="connsiteX29" fmla="*/ 3140076 w 3144611"/>
              <a:gd name="connsiteY29" fmla="*/ 1026675 h 1997706"/>
              <a:gd name="connsiteX30" fmla="*/ 2978967 w 3144611"/>
              <a:gd name="connsiteY30" fmla="*/ 1196492 h 1997706"/>
              <a:gd name="connsiteX31" fmla="*/ 2735127 w 3144611"/>
              <a:gd name="connsiteY31" fmla="*/ 1340184 h 1997706"/>
              <a:gd name="connsiteX32" fmla="*/ 2399846 w 3144611"/>
              <a:gd name="connsiteY32" fmla="*/ 1466459 h 1997706"/>
              <a:gd name="connsiteX33" fmla="*/ 1881686 w 3144611"/>
              <a:gd name="connsiteY33" fmla="*/ 1523064 h 1997706"/>
              <a:gd name="connsiteX34" fmla="*/ 1563823 w 3144611"/>
              <a:gd name="connsiteY34" fmla="*/ 1705945 h 1997706"/>
              <a:gd name="connsiteX35" fmla="*/ 1520281 w 3144611"/>
              <a:gd name="connsiteY35" fmla="*/ 1544835 h 1997706"/>
              <a:gd name="connsiteX36" fmla="*/ 1354819 w 3144611"/>
              <a:gd name="connsiteY36" fmla="*/ 1601441 h 1997706"/>
              <a:gd name="connsiteX37" fmla="*/ 1263378 w 3144611"/>
              <a:gd name="connsiteY37" fmla="*/ 1758195 h 1997706"/>
              <a:gd name="connsiteX38" fmla="*/ 1372235 w 3144611"/>
              <a:gd name="connsiteY38" fmla="*/ 1997681 h 1997706"/>
              <a:gd name="connsiteX0" fmla="*/ 120242 w 3144611"/>
              <a:gd name="connsiteY0" fmla="*/ 1830819 h 2016722"/>
              <a:gd name="connsiteX1" fmla="*/ 41945 w 3144611"/>
              <a:gd name="connsiteY1" fmla="*/ 1721762 h 2016722"/>
              <a:gd name="connsiteX2" fmla="*/ 16778 w 3144611"/>
              <a:gd name="connsiteY2" fmla="*/ 1609909 h 2016722"/>
              <a:gd name="connsiteX3" fmla="*/ 0 w 3144611"/>
              <a:gd name="connsiteY3" fmla="*/ 1514834 h 2016722"/>
              <a:gd name="connsiteX4" fmla="*/ 19574 w 3144611"/>
              <a:gd name="connsiteY4" fmla="*/ 1400184 h 2016722"/>
              <a:gd name="connsiteX5" fmla="*/ 120242 w 3144611"/>
              <a:gd name="connsiteY5" fmla="*/ 1319090 h 2016722"/>
              <a:gd name="connsiteX6" fmla="*/ 243281 w 3144611"/>
              <a:gd name="connsiteY6" fmla="*/ 1235200 h 2016722"/>
              <a:gd name="connsiteX7" fmla="*/ 290818 w 3144611"/>
              <a:gd name="connsiteY7" fmla="*/ 1047846 h 2016722"/>
              <a:gd name="connsiteX8" fmla="*/ 209725 w 3144611"/>
              <a:gd name="connsiteY8" fmla="*/ 930400 h 2016722"/>
              <a:gd name="connsiteX9" fmla="*/ 190150 w 3144611"/>
              <a:gd name="connsiteY9" fmla="*/ 857696 h 2016722"/>
              <a:gd name="connsiteX10" fmla="*/ 341152 w 3144611"/>
              <a:gd name="connsiteY10" fmla="*/ 782195 h 2016722"/>
              <a:gd name="connsiteX11" fmla="*/ 425042 w 3144611"/>
              <a:gd name="connsiteY11" fmla="*/ 661953 h 2016722"/>
              <a:gd name="connsiteX12" fmla="*/ 433431 w 3144611"/>
              <a:gd name="connsiteY12" fmla="*/ 533322 h 2016722"/>
              <a:gd name="connsiteX13" fmla="*/ 427839 w 3144611"/>
              <a:gd name="connsiteY13" fmla="*/ 474599 h 2016722"/>
              <a:gd name="connsiteX14" fmla="*/ 480969 w 3144611"/>
              <a:gd name="connsiteY14" fmla="*/ 415876 h 2016722"/>
              <a:gd name="connsiteX15" fmla="*/ 444616 w 3144611"/>
              <a:gd name="connsiteY15" fmla="*/ 318004 h 2016722"/>
              <a:gd name="connsiteX16" fmla="*/ 528506 w 3144611"/>
              <a:gd name="connsiteY16" fmla="*/ 337578 h 2016722"/>
              <a:gd name="connsiteX17" fmla="*/ 598415 w 3144611"/>
              <a:gd name="connsiteY17" fmla="*/ 278856 h 2016722"/>
              <a:gd name="connsiteX18" fmla="*/ 659934 w 3144611"/>
              <a:gd name="connsiteY18" fmla="*/ 231318 h 2016722"/>
              <a:gd name="connsiteX19" fmla="*/ 645952 w 3144611"/>
              <a:gd name="connsiteY19" fmla="*/ 144632 h 2016722"/>
              <a:gd name="connsiteX20" fmla="*/ 752213 w 3144611"/>
              <a:gd name="connsiteY20" fmla="*/ 150224 h 2016722"/>
              <a:gd name="connsiteX21" fmla="*/ 799750 w 3144611"/>
              <a:gd name="connsiteY21" fmla="*/ 192169 h 2016722"/>
              <a:gd name="connsiteX22" fmla="*/ 894826 w 3144611"/>
              <a:gd name="connsiteY22" fmla="*/ 127854 h 2016722"/>
              <a:gd name="connsiteX23" fmla="*/ 894826 w 3144611"/>
              <a:gd name="connsiteY23" fmla="*/ 127854 h 2016722"/>
              <a:gd name="connsiteX24" fmla="*/ 995494 w 3144611"/>
              <a:gd name="connsiteY24" fmla="*/ 113872 h 2016722"/>
              <a:gd name="connsiteX25" fmla="*/ 998290 w 3144611"/>
              <a:gd name="connsiteY25" fmla="*/ 111076 h 2016722"/>
              <a:gd name="connsiteX26" fmla="*/ 1269534 w 3144611"/>
              <a:gd name="connsiteY26" fmla="*/ 10408 h 2016722"/>
              <a:gd name="connsiteX27" fmla="*/ 2225878 w 3144611"/>
              <a:gd name="connsiteY27" fmla="*/ 2018 h 2016722"/>
              <a:gd name="connsiteX28" fmla="*/ 2935426 w 3144611"/>
              <a:gd name="connsiteY28" fmla="*/ 700104 h 2016722"/>
              <a:gd name="connsiteX29" fmla="*/ 3140076 w 3144611"/>
              <a:gd name="connsiteY29" fmla="*/ 1026675 h 2016722"/>
              <a:gd name="connsiteX30" fmla="*/ 2978967 w 3144611"/>
              <a:gd name="connsiteY30" fmla="*/ 1196492 h 2016722"/>
              <a:gd name="connsiteX31" fmla="*/ 2735127 w 3144611"/>
              <a:gd name="connsiteY31" fmla="*/ 1340184 h 2016722"/>
              <a:gd name="connsiteX32" fmla="*/ 2399846 w 3144611"/>
              <a:gd name="connsiteY32" fmla="*/ 1466459 h 2016722"/>
              <a:gd name="connsiteX33" fmla="*/ 1881686 w 3144611"/>
              <a:gd name="connsiteY33" fmla="*/ 1523064 h 2016722"/>
              <a:gd name="connsiteX34" fmla="*/ 1563823 w 3144611"/>
              <a:gd name="connsiteY34" fmla="*/ 1705945 h 2016722"/>
              <a:gd name="connsiteX35" fmla="*/ 1520281 w 3144611"/>
              <a:gd name="connsiteY35" fmla="*/ 1544835 h 2016722"/>
              <a:gd name="connsiteX36" fmla="*/ 1354819 w 3144611"/>
              <a:gd name="connsiteY36" fmla="*/ 1601441 h 2016722"/>
              <a:gd name="connsiteX37" fmla="*/ 1263378 w 3144611"/>
              <a:gd name="connsiteY37" fmla="*/ 1758195 h 2016722"/>
              <a:gd name="connsiteX38" fmla="*/ 1372235 w 3144611"/>
              <a:gd name="connsiteY38" fmla="*/ 1997681 h 2016722"/>
              <a:gd name="connsiteX39" fmla="*/ 1354818 w 3144611"/>
              <a:gd name="connsiteY39" fmla="*/ 2002034 h 2016722"/>
              <a:gd name="connsiteX0" fmla="*/ 120242 w 3144611"/>
              <a:gd name="connsiteY0" fmla="*/ 1830819 h 2084765"/>
              <a:gd name="connsiteX1" fmla="*/ 41945 w 3144611"/>
              <a:gd name="connsiteY1" fmla="*/ 1721762 h 2084765"/>
              <a:gd name="connsiteX2" fmla="*/ 16778 w 3144611"/>
              <a:gd name="connsiteY2" fmla="*/ 1609909 h 2084765"/>
              <a:gd name="connsiteX3" fmla="*/ 0 w 3144611"/>
              <a:gd name="connsiteY3" fmla="*/ 1514834 h 2084765"/>
              <a:gd name="connsiteX4" fmla="*/ 19574 w 3144611"/>
              <a:gd name="connsiteY4" fmla="*/ 1400184 h 2084765"/>
              <a:gd name="connsiteX5" fmla="*/ 120242 w 3144611"/>
              <a:gd name="connsiteY5" fmla="*/ 1319090 h 2084765"/>
              <a:gd name="connsiteX6" fmla="*/ 243281 w 3144611"/>
              <a:gd name="connsiteY6" fmla="*/ 1235200 h 2084765"/>
              <a:gd name="connsiteX7" fmla="*/ 290818 w 3144611"/>
              <a:gd name="connsiteY7" fmla="*/ 1047846 h 2084765"/>
              <a:gd name="connsiteX8" fmla="*/ 209725 w 3144611"/>
              <a:gd name="connsiteY8" fmla="*/ 930400 h 2084765"/>
              <a:gd name="connsiteX9" fmla="*/ 190150 w 3144611"/>
              <a:gd name="connsiteY9" fmla="*/ 857696 h 2084765"/>
              <a:gd name="connsiteX10" fmla="*/ 341152 w 3144611"/>
              <a:gd name="connsiteY10" fmla="*/ 782195 h 2084765"/>
              <a:gd name="connsiteX11" fmla="*/ 425042 w 3144611"/>
              <a:gd name="connsiteY11" fmla="*/ 661953 h 2084765"/>
              <a:gd name="connsiteX12" fmla="*/ 433431 w 3144611"/>
              <a:gd name="connsiteY12" fmla="*/ 533322 h 2084765"/>
              <a:gd name="connsiteX13" fmla="*/ 427839 w 3144611"/>
              <a:gd name="connsiteY13" fmla="*/ 474599 h 2084765"/>
              <a:gd name="connsiteX14" fmla="*/ 480969 w 3144611"/>
              <a:gd name="connsiteY14" fmla="*/ 415876 h 2084765"/>
              <a:gd name="connsiteX15" fmla="*/ 444616 w 3144611"/>
              <a:gd name="connsiteY15" fmla="*/ 318004 h 2084765"/>
              <a:gd name="connsiteX16" fmla="*/ 528506 w 3144611"/>
              <a:gd name="connsiteY16" fmla="*/ 337578 h 2084765"/>
              <a:gd name="connsiteX17" fmla="*/ 598415 w 3144611"/>
              <a:gd name="connsiteY17" fmla="*/ 278856 h 2084765"/>
              <a:gd name="connsiteX18" fmla="*/ 659934 w 3144611"/>
              <a:gd name="connsiteY18" fmla="*/ 231318 h 2084765"/>
              <a:gd name="connsiteX19" fmla="*/ 645952 w 3144611"/>
              <a:gd name="connsiteY19" fmla="*/ 144632 h 2084765"/>
              <a:gd name="connsiteX20" fmla="*/ 752213 w 3144611"/>
              <a:gd name="connsiteY20" fmla="*/ 150224 h 2084765"/>
              <a:gd name="connsiteX21" fmla="*/ 799750 w 3144611"/>
              <a:gd name="connsiteY21" fmla="*/ 192169 h 2084765"/>
              <a:gd name="connsiteX22" fmla="*/ 894826 w 3144611"/>
              <a:gd name="connsiteY22" fmla="*/ 127854 h 2084765"/>
              <a:gd name="connsiteX23" fmla="*/ 894826 w 3144611"/>
              <a:gd name="connsiteY23" fmla="*/ 127854 h 2084765"/>
              <a:gd name="connsiteX24" fmla="*/ 995494 w 3144611"/>
              <a:gd name="connsiteY24" fmla="*/ 113872 h 2084765"/>
              <a:gd name="connsiteX25" fmla="*/ 998290 w 3144611"/>
              <a:gd name="connsiteY25" fmla="*/ 111076 h 2084765"/>
              <a:gd name="connsiteX26" fmla="*/ 1269534 w 3144611"/>
              <a:gd name="connsiteY26" fmla="*/ 10408 h 2084765"/>
              <a:gd name="connsiteX27" fmla="*/ 2225878 w 3144611"/>
              <a:gd name="connsiteY27" fmla="*/ 2018 h 2084765"/>
              <a:gd name="connsiteX28" fmla="*/ 2935426 w 3144611"/>
              <a:gd name="connsiteY28" fmla="*/ 700104 h 2084765"/>
              <a:gd name="connsiteX29" fmla="*/ 3140076 w 3144611"/>
              <a:gd name="connsiteY29" fmla="*/ 1026675 h 2084765"/>
              <a:gd name="connsiteX30" fmla="*/ 2978967 w 3144611"/>
              <a:gd name="connsiteY30" fmla="*/ 1196492 h 2084765"/>
              <a:gd name="connsiteX31" fmla="*/ 2735127 w 3144611"/>
              <a:gd name="connsiteY31" fmla="*/ 1340184 h 2084765"/>
              <a:gd name="connsiteX32" fmla="*/ 2399846 w 3144611"/>
              <a:gd name="connsiteY32" fmla="*/ 1466459 h 2084765"/>
              <a:gd name="connsiteX33" fmla="*/ 1881686 w 3144611"/>
              <a:gd name="connsiteY33" fmla="*/ 1523064 h 2084765"/>
              <a:gd name="connsiteX34" fmla="*/ 1563823 w 3144611"/>
              <a:gd name="connsiteY34" fmla="*/ 1705945 h 2084765"/>
              <a:gd name="connsiteX35" fmla="*/ 1520281 w 3144611"/>
              <a:gd name="connsiteY35" fmla="*/ 1544835 h 2084765"/>
              <a:gd name="connsiteX36" fmla="*/ 1354819 w 3144611"/>
              <a:gd name="connsiteY36" fmla="*/ 1601441 h 2084765"/>
              <a:gd name="connsiteX37" fmla="*/ 1263378 w 3144611"/>
              <a:gd name="connsiteY37" fmla="*/ 1758195 h 2084765"/>
              <a:gd name="connsiteX38" fmla="*/ 1372235 w 3144611"/>
              <a:gd name="connsiteY38" fmla="*/ 1997681 h 2084765"/>
              <a:gd name="connsiteX39" fmla="*/ 1494156 w 3144611"/>
              <a:gd name="connsiteY39" fmla="*/ 2084765 h 2084765"/>
              <a:gd name="connsiteX0" fmla="*/ 120242 w 3144611"/>
              <a:gd name="connsiteY0" fmla="*/ 1830819 h 2087781"/>
              <a:gd name="connsiteX1" fmla="*/ 41945 w 3144611"/>
              <a:gd name="connsiteY1" fmla="*/ 1721762 h 2087781"/>
              <a:gd name="connsiteX2" fmla="*/ 16778 w 3144611"/>
              <a:gd name="connsiteY2" fmla="*/ 1609909 h 2087781"/>
              <a:gd name="connsiteX3" fmla="*/ 0 w 3144611"/>
              <a:gd name="connsiteY3" fmla="*/ 1514834 h 2087781"/>
              <a:gd name="connsiteX4" fmla="*/ 19574 w 3144611"/>
              <a:gd name="connsiteY4" fmla="*/ 1400184 h 2087781"/>
              <a:gd name="connsiteX5" fmla="*/ 120242 w 3144611"/>
              <a:gd name="connsiteY5" fmla="*/ 1319090 h 2087781"/>
              <a:gd name="connsiteX6" fmla="*/ 243281 w 3144611"/>
              <a:gd name="connsiteY6" fmla="*/ 1235200 h 2087781"/>
              <a:gd name="connsiteX7" fmla="*/ 290818 w 3144611"/>
              <a:gd name="connsiteY7" fmla="*/ 1047846 h 2087781"/>
              <a:gd name="connsiteX8" fmla="*/ 209725 w 3144611"/>
              <a:gd name="connsiteY8" fmla="*/ 930400 h 2087781"/>
              <a:gd name="connsiteX9" fmla="*/ 190150 w 3144611"/>
              <a:gd name="connsiteY9" fmla="*/ 857696 h 2087781"/>
              <a:gd name="connsiteX10" fmla="*/ 341152 w 3144611"/>
              <a:gd name="connsiteY10" fmla="*/ 782195 h 2087781"/>
              <a:gd name="connsiteX11" fmla="*/ 425042 w 3144611"/>
              <a:gd name="connsiteY11" fmla="*/ 661953 h 2087781"/>
              <a:gd name="connsiteX12" fmla="*/ 433431 w 3144611"/>
              <a:gd name="connsiteY12" fmla="*/ 533322 h 2087781"/>
              <a:gd name="connsiteX13" fmla="*/ 427839 w 3144611"/>
              <a:gd name="connsiteY13" fmla="*/ 474599 h 2087781"/>
              <a:gd name="connsiteX14" fmla="*/ 480969 w 3144611"/>
              <a:gd name="connsiteY14" fmla="*/ 415876 h 2087781"/>
              <a:gd name="connsiteX15" fmla="*/ 444616 w 3144611"/>
              <a:gd name="connsiteY15" fmla="*/ 318004 h 2087781"/>
              <a:gd name="connsiteX16" fmla="*/ 528506 w 3144611"/>
              <a:gd name="connsiteY16" fmla="*/ 337578 h 2087781"/>
              <a:gd name="connsiteX17" fmla="*/ 598415 w 3144611"/>
              <a:gd name="connsiteY17" fmla="*/ 278856 h 2087781"/>
              <a:gd name="connsiteX18" fmla="*/ 659934 w 3144611"/>
              <a:gd name="connsiteY18" fmla="*/ 231318 h 2087781"/>
              <a:gd name="connsiteX19" fmla="*/ 645952 w 3144611"/>
              <a:gd name="connsiteY19" fmla="*/ 144632 h 2087781"/>
              <a:gd name="connsiteX20" fmla="*/ 752213 w 3144611"/>
              <a:gd name="connsiteY20" fmla="*/ 150224 h 2087781"/>
              <a:gd name="connsiteX21" fmla="*/ 799750 w 3144611"/>
              <a:gd name="connsiteY21" fmla="*/ 192169 h 2087781"/>
              <a:gd name="connsiteX22" fmla="*/ 894826 w 3144611"/>
              <a:gd name="connsiteY22" fmla="*/ 127854 h 2087781"/>
              <a:gd name="connsiteX23" fmla="*/ 894826 w 3144611"/>
              <a:gd name="connsiteY23" fmla="*/ 127854 h 2087781"/>
              <a:gd name="connsiteX24" fmla="*/ 995494 w 3144611"/>
              <a:gd name="connsiteY24" fmla="*/ 113872 h 2087781"/>
              <a:gd name="connsiteX25" fmla="*/ 998290 w 3144611"/>
              <a:gd name="connsiteY25" fmla="*/ 111076 h 2087781"/>
              <a:gd name="connsiteX26" fmla="*/ 1269534 w 3144611"/>
              <a:gd name="connsiteY26" fmla="*/ 10408 h 2087781"/>
              <a:gd name="connsiteX27" fmla="*/ 2225878 w 3144611"/>
              <a:gd name="connsiteY27" fmla="*/ 2018 h 2087781"/>
              <a:gd name="connsiteX28" fmla="*/ 2935426 w 3144611"/>
              <a:gd name="connsiteY28" fmla="*/ 700104 h 2087781"/>
              <a:gd name="connsiteX29" fmla="*/ 3140076 w 3144611"/>
              <a:gd name="connsiteY29" fmla="*/ 1026675 h 2087781"/>
              <a:gd name="connsiteX30" fmla="*/ 2978967 w 3144611"/>
              <a:gd name="connsiteY30" fmla="*/ 1196492 h 2087781"/>
              <a:gd name="connsiteX31" fmla="*/ 2735127 w 3144611"/>
              <a:gd name="connsiteY31" fmla="*/ 1340184 h 2087781"/>
              <a:gd name="connsiteX32" fmla="*/ 2399846 w 3144611"/>
              <a:gd name="connsiteY32" fmla="*/ 1466459 h 2087781"/>
              <a:gd name="connsiteX33" fmla="*/ 1881686 w 3144611"/>
              <a:gd name="connsiteY33" fmla="*/ 1523064 h 2087781"/>
              <a:gd name="connsiteX34" fmla="*/ 1563823 w 3144611"/>
              <a:gd name="connsiteY34" fmla="*/ 1705945 h 2087781"/>
              <a:gd name="connsiteX35" fmla="*/ 1520281 w 3144611"/>
              <a:gd name="connsiteY35" fmla="*/ 1544835 h 2087781"/>
              <a:gd name="connsiteX36" fmla="*/ 1354819 w 3144611"/>
              <a:gd name="connsiteY36" fmla="*/ 1601441 h 2087781"/>
              <a:gd name="connsiteX37" fmla="*/ 1263378 w 3144611"/>
              <a:gd name="connsiteY37" fmla="*/ 1758195 h 2087781"/>
              <a:gd name="connsiteX38" fmla="*/ 1372235 w 3144611"/>
              <a:gd name="connsiteY38" fmla="*/ 1997681 h 2087781"/>
              <a:gd name="connsiteX39" fmla="*/ 1494156 w 3144611"/>
              <a:gd name="connsiteY39" fmla="*/ 2084765 h 2087781"/>
              <a:gd name="connsiteX40" fmla="*/ 1515927 w 3144611"/>
              <a:gd name="connsiteY40" fmla="*/ 2067348 h 2087781"/>
              <a:gd name="connsiteX0" fmla="*/ 120242 w 3144611"/>
              <a:gd name="connsiteY0" fmla="*/ 1830819 h 2250289"/>
              <a:gd name="connsiteX1" fmla="*/ 41945 w 3144611"/>
              <a:gd name="connsiteY1" fmla="*/ 1721762 h 2250289"/>
              <a:gd name="connsiteX2" fmla="*/ 16778 w 3144611"/>
              <a:gd name="connsiteY2" fmla="*/ 1609909 h 2250289"/>
              <a:gd name="connsiteX3" fmla="*/ 0 w 3144611"/>
              <a:gd name="connsiteY3" fmla="*/ 1514834 h 2250289"/>
              <a:gd name="connsiteX4" fmla="*/ 19574 w 3144611"/>
              <a:gd name="connsiteY4" fmla="*/ 1400184 h 2250289"/>
              <a:gd name="connsiteX5" fmla="*/ 120242 w 3144611"/>
              <a:gd name="connsiteY5" fmla="*/ 1319090 h 2250289"/>
              <a:gd name="connsiteX6" fmla="*/ 243281 w 3144611"/>
              <a:gd name="connsiteY6" fmla="*/ 1235200 h 2250289"/>
              <a:gd name="connsiteX7" fmla="*/ 290818 w 3144611"/>
              <a:gd name="connsiteY7" fmla="*/ 1047846 h 2250289"/>
              <a:gd name="connsiteX8" fmla="*/ 209725 w 3144611"/>
              <a:gd name="connsiteY8" fmla="*/ 930400 h 2250289"/>
              <a:gd name="connsiteX9" fmla="*/ 190150 w 3144611"/>
              <a:gd name="connsiteY9" fmla="*/ 857696 h 2250289"/>
              <a:gd name="connsiteX10" fmla="*/ 341152 w 3144611"/>
              <a:gd name="connsiteY10" fmla="*/ 782195 h 2250289"/>
              <a:gd name="connsiteX11" fmla="*/ 425042 w 3144611"/>
              <a:gd name="connsiteY11" fmla="*/ 661953 h 2250289"/>
              <a:gd name="connsiteX12" fmla="*/ 433431 w 3144611"/>
              <a:gd name="connsiteY12" fmla="*/ 533322 h 2250289"/>
              <a:gd name="connsiteX13" fmla="*/ 427839 w 3144611"/>
              <a:gd name="connsiteY13" fmla="*/ 474599 h 2250289"/>
              <a:gd name="connsiteX14" fmla="*/ 480969 w 3144611"/>
              <a:gd name="connsiteY14" fmla="*/ 415876 h 2250289"/>
              <a:gd name="connsiteX15" fmla="*/ 444616 w 3144611"/>
              <a:gd name="connsiteY15" fmla="*/ 318004 h 2250289"/>
              <a:gd name="connsiteX16" fmla="*/ 528506 w 3144611"/>
              <a:gd name="connsiteY16" fmla="*/ 337578 h 2250289"/>
              <a:gd name="connsiteX17" fmla="*/ 598415 w 3144611"/>
              <a:gd name="connsiteY17" fmla="*/ 278856 h 2250289"/>
              <a:gd name="connsiteX18" fmla="*/ 659934 w 3144611"/>
              <a:gd name="connsiteY18" fmla="*/ 231318 h 2250289"/>
              <a:gd name="connsiteX19" fmla="*/ 645952 w 3144611"/>
              <a:gd name="connsiteY19" fmla="*/ 144632 h 2250289"/>
              <a:gd name="connsiteX20" fmla="*/ 752213 w 3144611"/>
              <a:gd name="connsiteY20" fmla="*/ 150224 h 2250289"/>
              <a:gd name="connsiteX21" fmla="*/ 799750 w 3144611"/>
              <a:gd name="connsiteY21" fmla="*/ 192169 h 2250289"/>
              <a:gd name="connsiteX22" fmla="*/ 894826 w 3144611"/>
              <a:gd name="connsiteY22" fmla="*/ 127854 h 2250289"/>
              <a:gd name="connsiteX23" fmla="*/ 894826 w 3144611"/>
              <a:gd name="connsiteY23" fmla="*/ 127854 h 2250289"/>
              <a:gd name="connsiteX24" fmla="*/ 995494 w 3144611"/>
              <a:gd name="connsiteY24" fmla="*/ 113872 h 2250289"/>
              <a:gd name="connsiteX25" fmla="*/ 998290 w 3144611"/>
              <a:gd name="connsiteY25" fmla="*/ 111076 h 2250289"/>
              <a:gd name="connsiteX26" fmla="*/ 1269534 w 3144611"/>
              <a:gd name="connsiteY26" fmla="*/ 10408 h 2250289"/>
              <a:gd name="connsiteX27" fmla="*/ 2225878 w 3144611"/>
              <a:gd name="connsiteY27" fmla="*/ 2018 h 2250289"/>
              <a:gd name="connsiteX28" fmla="*/ 2935426 w 3144611"/>
              <a:gd name="connsiteY28" fmla="*/ 700104 h 2250289"/>
              <a:gd name="connsiteX29" fmla="*/ 3140076 w 3144611"/>
              <a:gd name="connsiteY29" fmla="*/ 1026675 h 2250289"/>
              <a:gd name="connsiteX30" fmla="*/ 2978967 w 3144611"/>
              <a:gd name="connsiteY30" fmla="*/ 1196492 h 2250289"/>
              <a:gd name="connsiteX31" fmla="*/ 2735127 w 3144611"/>
              <a:gd name="connsiteY31" fmla="*/ 1340184 h 2250289"/>
              <a:gd name="connsiteX32" fmla="*/ 2399846 w 3144611"/>
              <a:gd name="connsiteY32" fmla="*/ 1466459 h 2250289"/>
              <a:gd name="connsiteX33" fmla="*/ 1881686 w 3144611"/>
              <a:gd name="connsiteY33" fmla="*/ 1523064 h 2250289"/>
              <a:gd name="connsiteX34" fmla="*/ 1563823 w 3144611"/>
              <a:gd name="connsiteY34" fmla="*/ 1705945 h 2250289"/>
              <a:gd name="connsiteX35" fmla="*/ 1520281 w 3144611"/>
              <a:gd name="connsiteY35" fmla="*/ 1544835 h 2250289"/>
              <a:gd name="connsiteX36" fmla="*/ 1354819 w 3144611"/>
              <a:gd name="connsiteY36" fmla="*/ 1601441 h 2250289"/>
              <a:gd name="connsiteX37" fmla="*/ 1263378 w 3144611"/>
              <a:gd name="connsiteY37" fmla="*/ 1758195 h 2250289"/>
              <a:gd name="connsiteX38" fmla="*/ 1372235 w 3144611"/>
              <a:gd name="connsiteY38" fmla="*/ 1997681 h 2250289"/>
              <a:gd name="connsiteX39" fmla="*/ 1494156 w 3144611"/>
              <a:gd name="connsiteY39" fmla="*/ 2084765 h 2250289"/>
              <a:gd name="connsiteX40" fmla="*/ 1459321 w 3144611"/>
              <a:gd name="connsiteY40" fmla="*/ 2250228 h 2250289"/>
              <a:gd name="connsiteX0" fmla="*/ 120242 w 3144611"/>
              <a:gd name="connsiteY0" fmla="*/ 1830819 h 2263811"/>
              <a:gd name="connsiteX1" fmla="*/ 41945 w 3144611"/>
              <a:gd name="connsiteY1" fmla="*/ 1721762 h 2263811"/>
              <a:gd name="connsiteX2" fmla="*/ 16778 w 3144611"/>
              <a:gd name="connsiteY2" fmla="*/ 1609909 h 2263811"/>
              <a:gd name="connsiteX3" fmla="*/ 0 w 3144611"/>
              <a:gd name="connsiteY3" fmla="*/ 1514834 h 2263811"/>
              <a:gd name="connsiteX4" fmla="*/ 19574 w 3144611"/>
              <a:gd name="connsiteY4" fmla="*/ 1400184 h 2263811"/>
              <a:gd name="connsiteX5" fmla="*/ 120242 w 3144611"/>
              <a:gd name="connsiteY5" fmla="*/ 1319090 h 2263811"/>
              <a:gd name="connsiteX6" fmla="*/ 243281 w 3144611"/>
              <a:gd name="connsiteY6" fmla="*/ 1235200 h 2263811"/>
              <a:gd name="connsiteX7" fmla="*/ 290818 w 3144611"/>
              <a:gd name="connsiteY7" fmla="*/ 1047846 h 2263811"/>
              <a:gd name="connsiteX8" fmla="*/ 209725 w 3144611"/>
              <a:gd name="connsiteY8" fmla="*/ 930400 h 2263811"/>
              <a:gd name="connsiteX9" fmla="*/ 190150 w 3144611"/>
              <a:gd name="connsiteY9" fmla="*/ 857696 h 2263811"/>
              <a:gd name="connsiteX10" fmla="*/ 341152 w 3144611"/>
              <a:gd name="connsiteY10" fmla="*/ 782195 h 2263811"/>
              <a:gd name="connsiteX11" fmla="*/ 425042 w 3144611"/>
              <a:gd name="connsiteY11" fmla="*/ 661953 h 2263811"/>
              <a:gd name="connsiteX12" fmla="*/ 433431 w 3144611"/>
              <a:gd name="connsiteY12" fmla="*/ 533322 h 2263811"/>
              <a:gd name="connsiteX13" fmla="*/ 427839 w 3144611"/>
              <a:gd name="connsiteY13" fmla="*/ 474599 h 2263811"/>
              <a:gd name="connsiteX14" fmla="*/ 480969 w 3144611"/>
              <a:gd name="connsiteY14" fmla="*/ 415876 h 2263811"/>
              <a:gd name="connsiteX15" fmla="*/ 444616 w 3144611"/>
              <a:gd name="connsiteY15" fmla="*/ 318004 h 2263811"/>
              <a:gd name="connsiteX16" fmla="*/ 528506 w 3144611"/>
              <a:gd name="connsiteY16" fmla="*/ 337578 h 2263811"/>
              <a:gd name="connsiteX17" fmla="*/ 598415 w 3144611"/>
              <a:gd name="connsiteY17" fmla="*/ 278856 h 2263811"/>
              <a:gd name="connsiteX18" fmla="*/ 659934 w 3144611"/>
              <a:gd name="connsiteY18" fmla="*/ 231318 h 2263811"/>
              <a:gd name="connsiteX19" fmla="*/ 645952 w 3144611"/>
              <a:gd name="connsiteY19" fmla="*/ 144632 h 2263811"/>
              <a:gd name="connsiteX20" fmla="*/ 752213 w 3144611"/>
              <a:gd name="connsiteY20" fmla="*/ 150224 h 2263811"/>
              <a:gd name="connsiteX21" fmla="*/ 799750 w 3144611"/>
              <a:gd name="connsiteY21" fmla="*/ 192169 h 2263811"/>
              <a:gd name="connsiteX22" fmla="*/ 894826 w 3144611"/>
              <a:gd name="connsiteY22" fmla="*/ 127854 h 2263811"/>
              <a:gd name="connsiteX23" fmla="*/ 894826 w 3144611"/>
              <a:gd name="connsiteY23" fmla="*/ 127854 h 2263811"/>
              <a:gd name="connsiteX24" fmla="*/ 995494 w 3144611"/>
              <a:gd name="connsiteY24" fmla="*/ 113872 h 2263811"/>
              <a:gd name="connsiteX25" fmla="*/ 998290 w 3144611"/>
              <a:gd name="connsiteY25" fmla="*/ 111076 h 2263811"/>
              <a:gd name="connsiteX26" fmla="*/ 1269534 w 3144611"/>
              <a:gd name="connsiteY26" fmla="*/ 10408 h 2263811"/>
              <a:gd name="connsiteX27" fmla="*/ 2225878 w 3144611"/>
              <a:gd name="connsiteY27" fmla="*/ 2018 h 2263811"/>
              <a:gd name="connsiteX28" fmla="*/ 2935426 w 3144611"/>
              <a:gd name="connsiteY28" fmla="*/ 700104 h 2263811"/>
              <a:gd name="connsiteX29" fmla="*/ 3140076 w 3144611"/>
              <a:gd name="connsiteY29" fmla="*/ 1026675 h 2263811"/>
              <a:gd name="connsiteX30" fmla="*/ 2978967 w 3144611"/>
              <a:gd name="connsiteY30" fmla="*/ 1196492 h 2263811"/>
              <a:gd name="connsiteX31" fmla="*/ 2735127 w 3144611"/>
              <a:gd name="connsiteY31" fmla="*/ 1340184 h 2263811"/>
              <a:gd name="connsiteX32" fmla="*/ 2399846 w 3144611"/>
              <a:gd name="connsiteY32" fmla="*/ 1466459 h 2263811"/>
              <a:gd name="connsiteX33" fmla="*/ 1881686 w 3144611"/>
              <a:gd name="connsiteY33" fmla="*/ 1523064 h 2263811"/>
              <a:gd name="connsiteX34" fmla="*/ 1563823 w 3144611"/>
              <a:gd name="connsiteY34" fmla="*/ 1705945 h 2263811"/>
              <a:gd name="connsiteX35" fmla="*/ 1520281 w 3144611"/>
              <a:gd name="connsiteY35" fmla="*/ 1544835 h 2263811"/>
              <a:gd name="connsiteX36" fmla="*/ 1354819 w 3144611"/>
              <a:gd name="connsiteY36" fmla="*/ 1601441 h 2263811"/>
              <a:gd name="connsiteX37" fmla="*/ 1263378 w 3144611"/>
              <a:gd name="connsiteY37" fmla="*/ 1758195 h 2263811"/>
              <a:gd name="connsiteX38" fmla="*/ 1372235 w 3144611"/>
              <a:gd name="connsiteY38" fmla="*/ 1997681 h 2263811"/>
              <a:gd name="connsiteX39" fmla="*/ 1494156 w 3144611"/>
              <a:gd name="connsiteY39" fmla="*/ 2084765 h 2263811"/>
              <a:gd name="connsiteX40" fmla="*/ 1459321 w 3144611"/>
              <a:gd name="connsiteY40" fmla="*/ 2250228 h 2263811"/>
              <a:gd name="connsiteX41" fmla="*/ 1468029 w 3144611"/>
              <a:gd name="connsiteY41" fmla="*/ 2254583 h 2263811"/>
              <a:gd name="connsiteX0" fmla="*/ 120242 w 3144611"/>
              <a:gd name="connsiteY0" fmla="*/ 1830819 h 2372149"/>
              <a:gd name="connsiteX1" fmla="*/ 41945 w 3144611"/>
              <a:gd name="connsiteY1" fmla="*/ 1721762 h 2372149"/>
              <a:gd name="connsiteX2" fmla="*/ 16778 w 3144611"/>
              <a:gd name="connsiteY2" fmla="*/ 1609909 h 2372149"/>
              <a:gd name="connsiteX3" fmla="*/ 0 w 3144611"/>
              <a:gd name="connsiteY3" fmla="*/ 1514834 h 2372149"/>
              <a:gd name="connsiteX4" fmla="*/ 19574 w 3144611"/>
              <a:gd name="connsiteY4" fmla="*/ 1400184 h 2372149"/>
              <a:gd name="connsiteX5" fmla="*/ 120242 w 3144611"/>
              <a:gd name="connsiteY5" fmla="*/ 1319090 h 2372149"/>
              <a:gd name="connsiteX6" fmla="*/ 243281 w 3144611"/>
              <a:gd name="connsiteY6" fmla="*/ 1235200 h 2372149"/>
              <a:gd name="connsiteX7" fmla="*/ 290818 w 3144611"/>
              <a:gd name="connsiteY7" fmla="*/ 1047846 h 2372149"/>
              <a:gd name="connsiteX8" fmla="*/ 209725 w 3144611"/>
              <a:gd name="connsiteY8" fmla="*/ 930400 h 2372149"/>
              <a:gd name="connsiteX9" fmla="*/ 190150 w 3144611"/>
              <a:gd name="connsiteY9" fmla="*/ 857696 h 2372149"/>
              <a:gd name="connsiteX10" fmla="*/ 341152 w 3144611"/>
              <a:gd name="connsiteY10" fmla="*/ 782195 h 2372149"/>
              <a:gd name="connsiteX11" fmla="*/ 425042 w 3144611"/>
              <a:gd name="connsiteY11" fmla="*/ 661953 h 2372149"/>
              <a:gd name="connsiteX12" fmla="*/ 433431 w 3144611"/>
              <a:gd name="connsiteY12" fmla="*/ 533322 h 2372149"/>
              <a:gd name="connsiteX13" fmla="*/ 427839 w 3144611"/>
              <a:gd name="connsiteY13" fmla="*/ 474599 h 2372149"/>
              <a:gd name="connsiteX14" fmla="*/ 480969 w 3144611"/>
              <a:gd name="connsiteY14" fmla="*/ 415876 h 2372149"/>
              <a:gd name="connsiteX15" fmla="*/ 444616 w 3144611"/>
              <a:gd name="connsiteY15" fmla="*/ 318004 h 2372149"/>
              <a:gd name="connsiteX16" fmla="*/ 528506 w 3144611"/>
              <a:gd name="connsiteY16" fmla="*/ 337578 h 2372149"/>
              <a:gd name="connsiteX17" fmla="*/ 598415 w 3144611"/>
              <a:gd name="connsiteY17" fmla="*/ 278856 h 2372149"/>
              <a:gd name="connsiteX18" fmla="*/ 659934 w 3144611"/>
              <a:gd name="connsiteY18" fmla="*/ 231318 h 2372149"/>
              <a:gd name="connsiteX19" fmla="*/ 645952 w 3144611"/>
              <a:gd name="connsiteY19" fmla="*/ 144632 h 2372149"/>
              <a:gd name="connsiteX20" fmla="*/ 752213 w 3144611"/>
              <a:gd name="connsiteY20" fmla="*/ 150224 h 2372149"/>
              <a:gd name="connsiteX21" fmla="*/ 799750 w 3144611"/>
              <a:gd name="connsiteY21" fmla="*/ 192169 h 2372149"/>
              <a:gd name="connsiteX22" fmla="*/ 894826 w 3144611"/>
              <a:gd name="connsiteY22" fmla="*/ 127854 h 2372149"/>
              <a:gd name="connsiteX23" fmla="*/ 894826 w 3144611"/>
              <a:gd name="connsiteY23" fmla="*/ 127854 h 2372149"/>
              <a:gd name="connsiteX24" fmla="*/ 995494 w 3144611"/>
              <a:gd name="connsiteY24" fmla="*/ 113872 h 2372149"/>
              <a:gd name="connsiteX25" fmla="*/ 998290 w 3144611"/>
              <a:gd name="connsiteY25" fmla="*/ 111076 h 2372149"/>
              <a:gd name="connsiteX26" fmla="*/ 1269534 w 3144611"/>
              <a:gd name="connsiteY26" fmla="*/ 10408 h 2372149"/>
              <a:gd name="connsiteX27" fmla="*/ 2225878 w 3144611"/>
              <a:gd name="connsiteY27" fmla="*/ 2018 h 2372149"/>
              <a:gd name="connsiteX28" fmla="*/ 2935426 w 3144611"/>
              <a:gd name="connsiteY28" fmla="*/ 700104 h 2372149"/>
              <a:gd name="connsiteX29" fmla="*/ 3140076 w 3144611"/>
              <a:gd name="connsiteY29" fmla="*/ 1026675 h 2372149"/>
              <a:gd name="connsiteX30" fmla="*/ 2978967 w 3144611"/>
              <a:gd name="connsiteY30" fmla="*/ 1196492 h 2372149"/>
              <a:gd name="connsiteX31" fmla="*/ 2735127 w 3144611"/>
              <a:gd name="connsiteY31" fmla="*/ 1340184 h 2372149"/>
              <a:gd name="connsiteX32" fmla="*/ 2399846 w 3144611"/>
              <a:gd name="connsiteY32" fmla="*/ 1466459 h 2372149"/>
              <a:gd name="connsiteX33" fmla="*/ 1881686 w 3144611"/>
              <a:gd name="connsiteY33" fmla="*/ 1523064 h 2372149"/>
              <a:gd name="connsiteX34" fmla="*/ 1563823 w 3144611"/>
              <a:gd name="connsiteY34" fmla="*/ 1705945 h 2372149"/>
              <a:gd name="connsiteX35" fmla="*/ 1520281 w 3144611"/>
              <a:gd name="connsiteY35" fmla="*/ 1544835 h 2372149"/>
              <a:gd name="connsiteX36" fmla="*/ 1354819 w 3144611"/>
              <a:gd name="connsiteY36" fmla="*/ 1601441 h 2372149"/>
              <a:gd name="connsiteX37" fmla="*/ 1263378 w 3144611"/>
              <a:gd name="connsiteY37" fmla="*/ 1758195 h 2372149"/>
              <a:gd name="connsiteX38" fmla="*/ 1372235 w 3144611"/>
              <a:gd name="connsiteY38" fmla="*/ 1997681 h 2372149"/>
              <a:gd name="connsiteX39" fmla="*/ 1494156 w 3144611"/>
              <a:gd name="connsiteY39" fmla="*/ 2084765 h 2372149"/>
              <a:gd name="connsiteX40" fmla="*/ 1459321 w 3144611"/>
              <a:gd name="connsiteY40" fmla="*/ 2250228 h 2372149"/>
              <a:gd name="connsiteX41" fmla="*/ 1520281 w 3144611"/>
              <a:gd name="connsiteY41" fmla="*/ 2372149 h 2372149"/>
              <a:gd name="connsiteX0" fmla="*/ 120242 w 3144611"/>
              <a:gd name="connsiteY0" fmla="*/ 1830819 h 2382536"/>
              <a:gd name="connsiteX1" fmla="*/ 41945 w 3144611"/>
              <a:gd name="connsiteY1" fmla="*/ 1721762 h 2382536"/>
              <a:gd name="connsiteX2" fmla="*/ 16778 w 3144611"/>
              <a:gd name="connsiteY2" fmla="*/ 1609909 h 2382536"/>
              <a:gd name="connsiteX3" fmla="*/ 0 w 3144611"/>
              <a:gd name="connsiteY3" fmla="*/ 1514834 h 2382536"/>
              <a:gd name="connsiteX4" fmla="*/ 19574 w 3144611"/>
              <a:gd name="connsiteY4" fmla="*/ 1400184 h 2382536"/>
              <a:gd name="connsiteX5" fmla="*/ 120242 w 3144611"/>
              <a:gd name="connsiteY5" fmla="*/ 1319090 h 2382536"/>
              <a:gd name="connsiteX6" fmla="*/ 243281 w 3144611"/>
              <a:gd name="connsiteY6" fmla="*/ 1235200 h 2382536"/>
              <a:gd name="connsiteX7" fmla="*/ 290818 w 3144611"/>
              <a:gd name="connsiteY7" fmla="*/ 1047846 h 2382536"/>
              <a:gd name="connsiteX8" fmla="*/ 209725 w 3144611"/>
              <a:gd name="connsiteY8" fmla="*/ 930400 h 2382536"/>
              <a:gd name="connsiteX9" fmla="*/ 190150 w 3144611"/>
              <a:gd name="connsiteY9" fmla="*/ 857696 h 2382536"/>
              <a:gd name="connsiteX10" fmla="*/ 341152 w 3144611"/>
              <a:gd name="connsiteY10" fmla="*/ 782195 h 2382536"/>
              <a:gd name="connsiteX11" fmla="*/ 425042 w 3144611"/>
              <a:gd name="connsiteY11" fmla="*/ 661953 h 2382536"/>
              <a:gd name="connsiteX12" fmla="*/ 433431 w 3144611"/>
              <a:gd name="connsiteY12" fmla="*/ 533322 h 2382536"/>
              <a:gd name="connsiteX13" fmla="*/ 427839 w 3144611"/>
              <a:gd name="connsiteY13" fmla="*/ 474599 h 2382536"/>
              <a:gd name="connsiteX14" fmla="*/ 480969 w 3144611"/>
              <a:gd name="connsiteY14" fmla="*/ 415876 h 2382536"/>
              <a:gd name="connsiteX15" fmla="*/ 444616 w 3144611"/>
              <a:gd name="connsiteY15" fmla="*/ 318004 h 2382536"/>
              <a:gd name="connsiteX16" fmla="*/ 528506 w 3144611"/>
              <a:gd name="connsiteY16" fmla="*/ 337578 h 2382536"/>
              <a:gd name="connsiteX17" fmla="*/ 598415 w 3144611"/>
              <a:gd name="connsiteY17" fmla="*/ 278856 h 2382536"/>
              <a:gd name="connsiteX18" fmla="*/ 659934 w 3144611"/>
              <a:gd name="connsiteY18" fmla="*/ 231318 h 2382536"/>
              <a:gd name="connsiteX19" fmla="*/ 645952 w 3144611"/>
              <a:gd name="connsiteY19" fmla="*/ 144632 h 2382536"/>
              <a:gd name="connsiteX20" fmla="*/ 752213 w 3144611"/>
              <a:gd name="connsiteY20" fmla="*/ 150224 h 2382536"/>
              <a:gd name="connsiteX21" fmla="*/ 799750 w 3144611"/>
              <a:gd name="connsiteY21" fmla="*/ 192169 h 2382536"/>
              <a:gd name="connsiteX22" fmla="*/ 894826 w 3144611"/>
              <a:gd name="connsiteY22" fmla="*/ 127854 h 2382536"/>
              <a:gd name="connsiteX23" fmla="*/ 894826 w 3144611"/>
              <a:gd name="connsiteY23" fmla="*/ 127854 h 2382536"/>
              <a:gd name="connsiteX24" fmla="*/ 995494 w 3144611"/>
              <a:gd name="connsiteY24" fmla="*/ 113872 h 2382536"/>
              <a:gd name="connsiteX25" fmla="*/ 998290 w 3144611"/>
              <a:gd name="connsiteY25" fmla="*/ 111076 h 2382536"/>
              <a:gd name="connsiteX26" fmla="*/ 1269534 w 3144611"/>
              <a:gd name="connsiteY26" fmla="*/ 10408 h 2382536"/>
              <a:gd name="connsiteX27" fmla="*/ 2225878 w 3144611"/>
              <a:gd name="connsiteY27" fmla="*/ 2018 h 2382536"/>
              <a:gd name="connsiteX28" fmla="*/ 2935426 w 3144611"/>
              <a:gd name="connsiteY28" fmla="*/ 700104 h 2382536"/>
              <a:gd name="connsiteX29" fmla="*/ 3140076 w 3144611"/>
              <a:gd name="connsiteY29" fmla="*/ 1026675 h 2382536"/>
              <a:gd name="connsiteX30" fmla="*/ 2978967 w 3144611"/>
              <a:gd name="connsiteY30" fmla="*/ 1196492 h 2382536"/>
              <a:gd name="connsiteX31" fmla="*/ 2735127 w 3144611"/>
              <a:gd name="connsiteY31" fmla="*/ 1340184 h 2382536"/>
              <a:gd name="connsiteX32" fmla="*/ 2399846 w 3144611"/>
              <a:gd name="connsiteY32" fmla="*/ 1466459 h 2382536"/>
              <a:gd name="connsiteX33" fmla="*/ 1881686 w 3144611"/>
              <a:gd name="connsiteY33" fmla="*/ 1523064 h 2382536"/>
              <a:gd name="connsiteX34" fmla="*/ 1563823 w 3144611"/>
              <a:gd name="connsiteY34" fmla="*/ 1705945 h 2382536"/>
              <a:gd name="connsiteX35" fmla="*/ 1520281 w 3144611"/>
              <a:gd name="connsiteY35" fmla="*/ 1544835 h 2382536"/>
              <a:gd name="connsiteX36" fmla="*/ 1354819 w 3144611"/>
              <a:gd name="connsiteY36" fmla="*/ 1601441 h 2382536"/>
              <a:gd name="connsiteX37" fmla="*/ 1263378 w 3144611"/>
              <a:gd name="connsiteY37" fmla="*/ 1758195 h 2382536"/>
              <a:gd name="connsiteX38" fmla="*/ 1372235 w 3144611"/>
              <a:gd name="connsiteY38" fmla="*/ 1997681 h 2382536"/>
              <a:gd name="connsiteX39" fmla="*/ 1494156 w 3144611"/>
              <a:gd name="connsiteY39" fmla="*/ 2084765 h 2382536"/>
              <a:gd name="connsiteX40" fmla="*/ 1459321 w 3144611"/>
              <a:gd name="connsiteY40" fmla="*/ 2250228 h 2382536"/>
              <a:gd name="connsiteX41" fmla="*/ 1520281 w 3144611"/>
              <a:gd name="connsiteY41" fmla="*/ 2372149 h 2382536"/>
              <a:gd name="connsiteX42" fmla="*/ 1528989 w 3144611"/>
              <a:gd name="connsiteY42" fmla="*/ 2376503 h 2382536"/>
              <a:gd name="connsiteX0" fmla="*/ 120242 w 3144611"/>
              <a:gd name="connsiteY0" fmla="*/ 1830819 h 2398274"/>
              <a:gd name="connsiteX1" fmla="*/ 41945 w 3144611"/>
              <a:gd name="connsiteY1" fmla="*/ 1721762 h 2398274"/>
              <a:gd name="connsiteX2" fmla="*/ 16778 w 3144611"/>
              <a:gd name="connsiteY2" fmla="*/ 1609909 h 2398274"/>
              <a:gd name="connsiteX3" fmla="*/ 0 w 3144611"/>
              <a:gd name="connsiteY3" fmla="*/ 1514834 h 2398274"/>
              <a:gd name="connsiteX4" fmla="*/ 19574 w 3144611"/>
              <a:gd name="connsiteY4" fmla="*/ 1400184 h 2398274"/>
              <a:gd name="connsiteX5" fmla="*/ 120242 w 3144611"/>
              <a:gd name="connsiteY5" fmla="*/ 1319090 h 2398274"/>
              <a:gd name="connsiteX6" fmla="*/ 243281 w 3144611"/>
              <a:gd name="connsiteY6" fmla="*/ 1235200 h 2398274"/>
              <a:gd name="connsiteX7" fmla="*/ 290818 w 3144611"/>
              <a:gd name="connsiteY7" fmla="*/ 1047846 h 2398274"/>
              <a:gd name="connsiteX8" fmla="*/ 209725 w 3144611"/>
              <a:gd name="connsiteY8" fmla="*/ 930400 h 2398274"/>
              <a:gd name="connsiteX9" fmla="*/ 190150 w 3144611"/>
              <a:gd name="connsiteY9" fmla="*/ 857696 h 2398274"/>
              <a:gd name="connsiteX10" fmla="*/ 341152 w 3144611"/>
              <a:gd name="connsiteY10" fmla="*/ 782195 h 2398274"/>
              <a:gd name="connsiteX11" fmla="*/ 425042 w 3144611"/>
              <a:gd name="connsiteY11" fmla="*/ 661953 h 2398274"/>
              <a:gd name="connsiteX12" fmla="*/ 433431 w 3144611"/>
              <a:gd name="connsiteY12" fmla="*/ 533322 h 2398274"/>
              <a:gd name="connsiteX13" fmla="*/ 427839 w 3144611"/>
              <a:gd name="connsiteY13" fmla="*/ 474599 h 2398274"/>
              <a:gd name="connsiteX14" fmla="*/ 480969 w 3144611"/>
              <a:gd name="connsiteY14" fmla="*/ 415876 h 2398274"/>
              <a:gd name="connsiteX15" fmla="*/ 444616 w 3144611"/>
              <a:gd name="connsiteY15" fmla="*/ 318004 h 2398274"/>
              <a:gd name="connsiteX16" fmla="*/ 528506 w 3144611"/>
              <a:gd name="connsiteY16" fmla="*/ 337578 h 2398274"/>
              <a:gd name="connsiteX17" fmla="*/ 598415 w 3144611"/>
              <a:gd name="connsiteY17" fmla="*/ 278856 h 2398274"/>
              <a:gd name="connsiteX18" fmla="*/ 659934 w 3144611"/>
              <a:gd name="connsiteY18" fmla="*/ 231318 h 2398274"/>
              <a:gd name="connsiteX19" fmla="*/ 645952 w 3144611"/>
              <a:gd name="connsiteY19" fmla="*/ 144632 h 2398274"/>
              <a:gd name="connsiteX20" fmla="*/ 752213 w 3144611"/>
              <a:gd name="connsiteY20" fmla="*/ 150224 h 2398274"/>
              <a:gd name="connsiteX21" fmla="*/ 799750 w 3144611"/>
              <a:gd name="connsiteY21" fmla="*/ 192169 h 2398274"/>
              <a:gd name="connsiteX22" fmla="*/ 894826 w 3144611"/>
              <a:gd name="connsiteY22" fmla="*/ 127854 h 2398274"/>
              <a:gd name="connsiteX23" fmla="*/ 894826 w 3144611"/>
              <a:gd name="connsiteY23" fmla="*/ 127854 h 2398274"/>
              <a:gd name="connsiteX24" fmla="*/ 995494 w 3144611"/>
              <a:gd name="connsiteY24" fmla="*/ 113872 h 2398274"/>
              <a:gd name="connsiteX25" fmla="*/ 998290 w 3144611"/>
              <a:gd name="connsiteY25" fmla="*/ 111076 h 2398274"/>
              <a:gd name="connsiteX26" fmla="*/ 1269534 w 3144611"/>
              <a:gd name="connsiteY26" fmla="*/ 10408 h 2398274"/>
              <a:gd name="connsiteX27" fmla="*/ 2225878 w 3144611"/>
              <a:gd name="connsiteY27" fmla="*/ 2018 h 2398274"/>
              <a:gd name="connsiteX28" fmla="*/ 2935426 w 3144611"/>
              <a:gd name="connsiteY28" fmla="*/ 700104 h 2398274"/>
              <a:gd name="connsiteX29" fmla="*/ 3140076 w 3144611"/>
              <a:gd name="connsiteY29" fmla="*/ 1026675 h 2398274"/>
              <a:gd name="connsiteX30" fmla="*/ 2978967 w 3144611"/>
              <a:gd name="connsiteY30" fmla="*/ 1196492 h 2398274"/>
              <a:gd name="connsiteX31" fmla="*/ 2735127 w 3144611"/>
              <a:gd name="connsiteY31" fmla="*/ 1340184 h 2398274"/>
              <a:gd name="connsiteX32" fmla="*/ 2399846 w 3144611"/>
              <a:gd name="connsiteY32" fmla="*/ 1466459 h 2398274"/>
              <a:gd name="connsiteX33" fmla="*/ 1881686 w 3144611"/>
              <a:gd name="connsiteY33" fmla="*/ 1523064 h 2398274"/>
              <a:gd name="connsiteX34" fmla="*/ 1563823 w 3144611"/>
              <a:gd name="connsiteY34" fmla="*/ 1705945 h 2398274"/>
              <a:gd name="connsiteX35" fmla="*/ 1520281 w 3144611"/>
              <a:gd name="connsiteY35" fmla="*/ 1544835 h 2398274"/>
              <a:gd name="connsiteX36" fmla="*/ 1354819 w 3144611"/>
              <a:gd name="connsiteY36" fmla="*/ 1601441 h 2398274"/>
              <a:gd name="connsiteX37" fmla="*/ 1263378 w 3144611"/>
              <a:gd name="connsiteY37" fmla="*/ 1758195 h 2398274"/>
              <a:gd name="connsiteX38" fmla="*/ 1372235 w 3144611"/>
              <a:gd name="connsiteY38" fmla="*/ 1997681 h 2398274"/>
              <a:gd name="connsiteX39" fmla="*/ 1494156 w 3144611"/>
              <a:gd name="connsiteY39" fmla="*/ 2084765 h 2398274"/>
              <a:gd name="connsiteX40" fmla="*/ 1459321 w 3144611"/>
              <a:gd name="connsiteY40" fmla="*/ 2250228 h 2398274"/>
              <a:gd name="connsiteX41" fmla="*/ 1520281 w 3144611"/>
              <a:gd name="connsiteY41" fmla="*/ 2372149 h 2398274"/>
              <a:gd name="connsiteX42" fmla="*/ 1720577 w 3144611"/>
              <a:gd name="connsiteY42" fmla="*/ 2398274 h 2398274"/>
              <a:gd name="connsiteX0" fmla="*/ 120242 w 3144611"/>
              <a:gd name="connsiteY0" fmla="*/ 1830819 h 2398526"/>
              <a:gd name="connsiteX1" fmla="*/ 41945 w 3144611"/>
              <a:gd name="connsiteY1" fmla="*/ 1721762 h 2398526"/>
              <a:gd name="connsiteX2" fmla="*/ 16778 w 3144611"/>
              <a:gd name="connsiteY2" fmla="*/ 1609909 h 2398526"/>
              <a:gd name="connsiteX3" fmla="*/ 0 w 3144611"/>
              <a:gd name="connsiteY3" fmla="*/ 1514834 h 2398526"/>
              <a:gd name="connsiteX4" fmla="*/ 19574 w 3144611"/>
              <a:gd name="connsiteY4" fmla="*/ 1400184 h 2398526"/>
              <a:gd name="connsiteX5" fmla="*/ 120242 w 3144611"/>
              <a:gd name="connsiteY5" fmla="*/ 1319090 h 2398526"/>
              <a:gd name="connsiteX6" fmla="*/ 243281 w 3144611"/>
              <a:gd name="connsiteY6" fmla="*/ 1235200 h 2398526"/>
              <a:gd name="connsiteX7" fmla="*/ 290818 w 3144611"/>
              <a:gd name="connsiteY7" fmla="*/ 1047846 h 2398526"/>
              <a:gd name="connsiteX8" fmla="*/ 209725 w 3144611"/>
              <a:gd name="connsiteY8" fmla="*/ 930400 h 2398526"/>
              <a:gd name="connsiteX9" fmla="*/ 190150 w 3144611"/>
              <a:gd name="connsiteY9" fmla="*/ 857696 h 2398526"/>
              <a:gd name="connsiteX10" fmla="*/ 341152 w 3144611"/>
              <a:gd name="connsiteY10" fmla="*/ 782195 h 2398526"/>
              <a:gd name="connsiteX11" fmla="*/ 425042 w 3144611"/>
              <a:gd name="connsiteY11" fmla="*/ 661953 h 2398526"/>
              <a:gd name="connsiteX12" fmla="*/ 433431 w 3144611"/>
              <a:gd name="connsiteY12" fmla="*/ 533322 h 2398526"/>
              <a:gd name="connsiteX13" fmla="*/ 427839 w 3144611"/>
              <a:gd name="connsiteY13" fmla="*/ 474599 h 2398526"/>
              <a:gd name="connsiteX14" fmla="*/ 480969 w 3144611"/>
              <a:gd name="connsiteY14" fmla="*/ 415876 h 2398526"/>
              <a:gd name="connsiteX15" fmla="*/ 444616 w 3144611"/>
              <a:gd name="connsiteY15" fmla="*/ 318004 h 2398526"/>
              <a:gd name="connsiteX16" fmla="*/ 528506 w 3144611"/>
              <a:gd name="connsiteY16" fmla="*/ 337578 h 2398526"/>
              <a:gd name="connsiteX17" fmla="*/ 598415 w 3144611"/>
              <a:gd name="connsiteY17" fmla="*/ 278856 h 2398526"/>
              <a:gd name="connsiteX18" fmla="*/ 659934 w 3144611"/>
              <a:gd name="connsiteY18" fmla="*/ 231318 h 2398526"/>
              <a:gd name="connsiteX19" fmla="*/ 645952 w 3144611"/>
              <a:gd name="connsiteY19" fmla="*/ 144632 h 2398526"/>
              <a:gd name="connsiteX20" fmla="*/ 752213 w 3144611"/>
              <a:gd name="connsiteY20" fmla="*/ 150224 h 2398526"/>
              <a:gd name="connsiteX21" fmla="*/ 799750 w 3144611"/>
              <a:gd name="connsiteY21" fmla="*/ 192169 h 2398526"/>
              <a:gd name="connsiteX22" fmla="*/ 894826 w 3144611"/>
              <a:gd name="connsiteY22" fmla="*/ 127854 h 2398526"/>
              <a:gd name="connsiteX23" fmla="*/ 894826 w 3144611"/>
              <a:gd name="connsiteY23" fmla="*/ 127854 h 2398526"/>
              <a:gd name="connsiteX24" fmla="*/ 995494 w 3144611"/>
              <a:gd name="connsiteY24" fmla="*/ 113872 h 2398526"/>
              <a:gd name="connsiteX25" fmla="*/ 998290 w 3144611"/>
              <a:gd name="connsiteY25" fmla="*/ 111076 h 2398526"/>
              <a:gd name="connsiteX26" fmla="*/ 1269534 w 3144611"/>
              <a:gd name="connsiteY26" fmla="*/ 10408 h 2398526"/>
              <a:gd name="connsiteX27" fmla="*/ 2225878 w 3144611"/>
              <a:gd name="connsiteY27" fmla="*/ 2018 h 2398526"/>
              <a:gd name="connsiteX28" fmla="*/ 2935426 w 3144611"/>
              <a:gd name="connsiteY28" fmla="*/ 700104 h 2398526"/>
              <a:gd name="connsiteX29" fmla="*/ 3140076 w 3144611"/>
              <a:gd name="connsiteY29" fmla="*/ 1026675 h 2398526"/>
              <a:gd name="connsiteX30" fmla="*/ 2978967 w 3144611"/>
              <a:gd name="connsiteY30" fmla="*/ 1196492 h 2398526"/>
              <a:gd name="connsiteX31" fmla="*/ 2735127 w 3144611"/>
              <a:gd name="connsiteY31" fmla="*/ 1340184 h 2398526"/>
              <a:gd name="connsiteX32" fmla="*/ 2399846 w 3144611"/>
              <a:gd name="connsiteY32" fmla="*/ 1466459 h 2398526"/>
              <a:gd name="connsiteX33" fmla="*/ 1881686 w 3144611"/>
              <a:gd name="connsiteY33" fmla="*/ 1523064 h 2398526"/>
              <a:gd name="connsiteX34" fmla="*/ 1563823 w 3144611"/>
              <a:gd name="connsiteY34" fmla="*/ 1705945 h 2398526"/>
              <a:gd name="connsiteX35" fmla="*/ 1520281 w 3144611"/>
              <a:gd name="connsiteY35" fmla="*/ 1544835 h 2398526"/>
              <a:gd name="connsiteX36" fmla="*/ 1354819 w 3144611"/>
              <a:gd name="connsiteY36" fmla="*/ 1601441 h 2398526"/>
              <a:gd name="connsiteX37" fmla="*/ 1263378 w 3144611"/>
              <a:gd name="connsiteY37" fmla="*/ 1758195 h 2398526"/>
              <a:gd name="connsiteX38" fmla="*/ 1372235 w 3144611"/>
              <a:gd name="connsiteY38" fmla="*/ 1997681 h 2398526"/>
              <a:gd name="connsiteX39" fmla="*/ 1494156 w 3144611"/>
              <a:gd name="connsiteY39" fmla="*/ 2084765 h 2398526"/>
              <a:gd name="connsiteX40" fmla="*/ 1459321 w 3144611"/>
              <a:gd name="connsiteY40" fmla="*/ 2250228 h 2398526"/>
              <a:gd name="connsiteX41" fmla="*/ 1520281 w 3144611"/>
              <a:gd name="connsiteY41" fmla="*/ 2372149 h 2398526"/>
              <a:gd name="connsiteX42" fmla="*/ 1720577 w 3144611"/>
              <a:gd name="connsiteY42" fmla="*/ 2398274 h 2398526"/>
              <a:gd name="connsiteX43" fmla="*/ 1737995 w 3144611"/>
              <a:gd name="connsiteY43" fmla="*/ 2385210 h 2398526"/>
              <a:gd name="connsiteX0" fmla="*/ 120242 w 3144611"/>
              <a:gd name="connsiteY0" fmla="*/ 1830819 h 2546355"/>
              <a:gd name="connsiteX1" fmla="*/ 41945 w 3144611"/>
              <a:gd name="connsiteY1" fmla="*/ 1721762 h 2546355"/>
              <a:gd name="connsiteX2" fmla="*/ 16778 w 3144611"/>
              <a:gd name="connsiteY2" fmla="*/ 1609909 h 2546355"/>
              <a:gd name="connsiteX3" fmla="*/ 0 w 3144611"/>
              <a:gd name="connsiteY3" fmla="*/ 1514834 h 2546355"/>
              <a:gd name="connsiteX4" fmla="*/ 19574 w 3144611"/>
              <a:gd name="connsiteY4" fmla="*/ 1400184 h 2546355"/>
              <a:gd name="connsiteX5" fmla="*/ 120242 w 3144611"/>
              <a:gd name="connsiteY5" fmla="*/ 1319090 h 2546355"/>
              <a:gd name="connsiteX6" fmla="*/ 243281 w 3144611"/>
              <a:gd name="connsiteY6" fmla="*/ 1235200 h 2546355"/>
              <a:gd name="connsiteX7" fmla="*/ 290818 w 3144611"/>
              <a:gd name="connsiteY7" fmla="*/ 1047846 h 2546355"/>
              <a:gd name="connsiteX8" fmla="*/ 209725 w 3144611"/>
              <a:gd name="connsiteY8" fmla="*/ 930400 h 2546355"/>
              <a:gd name="connsiteX9" fmla="*/ 190150 w 3144611"/>
              <a:gd name="connsiteY9" fmla="*/ 857696 h 2546355"/>
              <a:gd name="connsiteX10" fmla="*/ 341152 w 3144611"/>
              <a:gd name="connsiteY10" fmla="*/ 782195 h 2546355"/>
              <a:gd name="connsiteX11" fmla="*/ 425042 w 3144611"/>
              <a:gd name="connsiteY11" fmla="*/ 661953 h 2546355"/>
              <a:gd name="connsiteX12" fmla="*/ 433431 w 3144611"/>
              <a:gd name="connsiteY12" fmla="*/ 533322 h 2546355"/>
              <a:gd name="connsiteX13" fmla="*/ 427839 w 3144611"/>
              <a:gd name="connsiteY13" fmla="*/ 474599 h 2546355"/>
              <a:gd name="connsiteX14" fmla="*/ 480969 w 3144611"/>
              <a:gd name="connsiteY14" fmla="*/ 415876 h 2546355"/>
              <a:gd name="connsiteX15" fmla="*/ 444616 w 3144611"/>
              <a:gd name="connsiteY15" fmla="*/ 318004 h 2546355"/>
              <a:gd name="connsiteX16" fmla="*/ 528506 w 3144611"/>
              <a:gd name="connsiteY16" fmla="*/ 337578 h 2546355"/>
              <a:gd name="connsiteX17" fmla="*/ 598415 w 3144611"/>
              <a:gd name="connsiteY17" fmla="*/ 278856 h 2546355"/>
              <a:gd name="connsiteX18" fmla="*/ 659934 w 3144611"/>
              <a:gd name="connsiteY18" fmla="*/ 231318 h 2546355"/>
              <a:gd name="connsiteX19" fmla="*/ 645952 w 3144611"/>
              <a:gd name="connsiteY19" fmla="*/ 144632 h 2546355"/>
              <a:gd name="connsiteX20" fmla="*/ 752213 w 3144611"/>
              <a:gd name="connsiteY20" fmla="*/ 150224 h 2546355"/>
              <a:gd name="connsiteX21" fmla="*/ 799750 w 3144611"/>
              <a:gd name="connsiteY21" fmla="*/ 192169 h 2546355"/>
              <a:gd name="connsiteX22" fmla="*/ 894826 w 3144611"/>
              <a:gd name="connsiteY22" fmla="*/ 127854 h 2546355"/>
              <a:gd name="connsiteX23" fmla="*/ 894826 w 3144611"/>
              <a:gd name="connsiteY23" fmla="*/ 127854 h 2546355"/>
              <a:gd name="connsiteX24" fmla="*/ 995494 w 3144611"/>
              <a:gd name="connsiteY24" fmla="*/ 113872 h 2546355"/>
              <a:gd name="connsiteX25" fmla="*/ 998290 w 3144611"/>
              <a:gd name="connsiteY25" fmla="*/ 111076 h 2546355"/>
              <a:gd name="connsiteX26" fmla="*/ 1269534 w 3144611"/>
              <a:gd name="connsiteY26" fmla="*/ 10408 h 2546355"/>
              <a:gd name="connsiteX27" fmla="*/ 2225878 w 3144611"/>
              <a:gd name="connsiteY27" fmla="*/ 2018 h 2546355"/>
              <a:gd name="connsiteX28" fmla="*/ 2935426 w 3144611"/>
              <a:gd name="connsiteY28" fmla="*/ 700104 h 2546355"/>
              <a:gd name="connsiteX29" fmla="*/ 3140076 w 3144611"/>
              <a:gd name="connsiteY29" fmla="*/ 1026675 h 2546355"/>
              <a:gd name="connsiteX30" fmla="*/ 2978967 w 3144611"/>
              <a:gd name="connsiteY30" fmla="*/ 1196492 h 2546355"/>
              <a:gd name="connsiteX31" fmla="*/ 2735127 w 3144611"/>
              <a:gd name="connsiteY31" fmla="*/ 1340184 h 2546355"/>
              <a:gd name="connsiteX32" fmla="*/ 2399846 w 3144611"/>
              <a:gd name="connsiteY32" fmla="*/ 1466459 h 2546355"/>
              <a:gd name="connsiteX33" fmla="*/ 1881686 w 3144611"/>
              <a:gd name="connsiteY33" fmla="*/ 1523064 h 2546355"/>
              <a:gd name="connsiteX34" fmla="*/ 1563823 w 3144611"/>
              <a:gd name="connsiteY34" fmla="*/ 1705945 h 2546355"/>
              <a:gd name="connsiteX35" fmla="*/ 1520281 w 3144611"/>
              <a:gd name="connsiteY35" fmla="*/ 1544835 h 2546355"/>
              <a:gd name="connsiteX36" fmla="*/ 1354819 w 3144611"/>
              <a:gd name="connsiteY36" fmla="*/ 1601441 h 2546355"/>
              <a:gd name="connsiteX37" fmla="*/ 1263378 w 3144611"/>
              <a:gd name="connsiteY37" fmla="*/ 1758195 h 2546355"/>
              <a:gd name="connsiteX38" fmla="*/ 1372235 w 3144611"/>
              <a:gd name="connsiteY38" fmla="*/ 1997681 h 2546355"/>
              <a:gd name="connsiteX39" fmla="*/ 1494156 w 3144611"/>
              <a:gd name="connsiteY39" fmla="*/ 2084765 h 2546355"/>
              <a:gd name="connsiteX40" fmla="*/ 1459321 w 3144611"/>
              <a:gd name="connsiteY40" fmla="*/ 2250228 h 2546355"/>
              <a:gd name="connsiteX41" fmla="*/ 1520281 w 3144611"/>
              <a:gd name="connsiteY41" fmla="*/ 2372149 h 2546355"/>
              <a:gd name="connsiteX42" fmla="*/ 1720577 w 3144611"/>
              <a:gd name="connsiteY42" fmla="*/ 2398274 h 2546355"/>
              <a:gd name="connsiteX43" fmla="*/ 2269218 w 3144611"/>
              <a:gd name="connsiteY43" fmla="*/ 2546319 h 2546355"/>
              <a:gd name="connsiteX0" fmla="*/ 120242 w 3144611"/>
              <a:gd name="connsiteY0" fmla="*/ 1830819 h 2572445"/>
              <a:gd name="connsiteX1" fmla="*/ 41945 w 3144611"/>
              <a:gd name="connsiteY1" fmla="*/ 1721762 h 2572445"/>
              <a:gd name="connsiteX2" fmla="*/ 16778 w 3144611"/>
              <a:gd name="connsiteY2" fmla="*/ 1609909 h 2572445"/>
              <a:gd name="connsiteX3" fmla="*/ 0 w 3144611"/>
              <a:gd name="connsiteY3" fmla="*/ 1514834 h 2572445"/>
              <a:gd name="connsiteX4" fmla="*/ 19574 w 3144611"/>
              <a:gd name="connsiteY4" fmla="*/ 1400184 h 2572445"/>
              <a:gd name="connsiteX5" fmla="*/ 120242 w 3144611"/>
              <a:gd name="connsiteY5" fmla="*/ 1319090 h 2572445"/>
              <a:gd name="connsiteX6" fmla="*/ 243281 w 3144611"/>
              <a:gd name="connsiteY6" fmla="*/ 1235200 h 2572445"/>
              <a:gd name="connsiteX7" fmla="*/ 290818 w 3144611"/>
              <a:gd name="connsiteY7" fmla="*/ 1047846 h 2572445"/>
              <a:gd name="connsiteX8" fmla="*/ 209725 w 3144611"/>
              <a:gd name="connsiteY8" fmla="*/ 930400 h 2572445"/>
              <a:gd name="connsiteX9" fmla="*/ 190150 w 3144611"/>
              <a:gd name="connsiteY9" fmla="*/ 857696 h 2572445"/>
              <a:gd name="connsiteX10" fmla="*/ 341152 w 3144611"/>
              <a:gd name="connsiteY10" fmla="*/ 782195 h 2572445"/>
              <a:gd name="connsiteX11" fmla="*/ 425042 w 3144611"/>
              <a:gd name="connsiteY11" fmla="*/ 661953 h 2572445"/>
              <a:gd name="connsiteX12" fmla="*/ 433431 w 3144611"/>
              <a:gd name="connsiteY12" fmla="*/ 533322 h 2572445"/>
              <a:gd name="connsiteX13" fmla="*/ 427839 w 3144611"/>
              <a:gd name="connsiteY13" fmla="*/ 474599 h 2572445"/>
              <a:gd name="connsiteX14" fmla="*/ 480969 w 3144611"/>
              <a:gd name="connsiteY14" fmla="*/ 415876 h 2572445"/>
              <a:gd name="connsiteX15" fmla="*/ 444616 w 3144611"/>
              <a:gd name="connsiteY15" fmla="*/ 318004 h 2572445"/>
              <a:gd name="connsiteX16" fmla="*/ 528506 w 3144611"/>
              <a:gd name="connsiteY16" fmla="*/ 337578 h 2572445"/>
              <a:gd name="connsiteX17" fmla="*/ 598415 w 3144611"/>
              <a:gd name="connsiteY17" fmla="*/ 278856 h 2572445"/>
              <a:gd name="connsiteX18" fmla="*/ 659934 w 3144611"/>
              <a:gd name="connsiteY18" fmla="*/ 231318 h 2572445"/>
              <a:gd name="connsiteX19" fmla="*/ 645952 w 3144611"/>
              <a:gd name="connsiteY19" fmla="*/ 144632 h 2572445"/>
              <a:gd name="connsiteX20" fmla="*/ 752213 w 3144611"/>
              <a:gd name="connsiteY20" fmla="*/ 150224 h 2572445"/>
              <a:gd name="connsiteX21" fmla="*/ 799750 w 3144611"/>
              <a:gd name="connsiteY21" fmla="*/ 192169 h 2572445"/>
              <a:gd name="connsiteX22" fmla="*/ 894826 w 3144611"/>
              <a:gd name="connsiteY22" fmla="*/ 127854 h 2572445"/>
              <a:gd name="connsiteX23" fmla="*/ 894826 w 3144611"/>
              <a:gd name="connsiteY23" fmla="*/ 127854 h 2572445"/>
              <a:gd name="connsiteX24" fmla="*/ 995494 w 3144611"/>
              <a:gd name="connsiteY24" fmla="*/ 113872 h 2572445"/>
              <a:gd name="connsiteX25" fmla="*/ 998290 w 3144611"/>
              <a:gd name="connsiteY25" fmla="*/ 111076 h 2572445"/>
              <a:gd name="connsiteX26" fmla="*/ 1269534 w 3144611"/>
              <a:gd name="connsiteY26" fmla="*/ 10408 h 2572445"/>
              <a:gd name="connsiteX27" fmla="*/ 2225878 w 3144611"/>
              <a:gd name="connsiteY27" fmla="*/ 2018 h 2572445"/>
              <a:gd name="connsiteX28" fmla="*/ 2935426 w 3144611"/>
              <a:gd name="connsiteY28" fmla="*/ 700104 h 2572445"/>
              <a:gd name="connsiteX29" fmla="*/ 3140076 w 3144611"/>
              <a:gd name="connsiteY29" fmla="*/ 1026675 h 2572445"/>
              <a:gd name="connsiteX30" fmla="*/ 2978967 w 3144611"/>
              <a:gd name="connsiteY30" fmla="*/ 1196492 h 2572445"/>
              <a:gd name="connsiteX31" fmla="*/ 2735127 w 3144611"/>
              <a:gd name="connsiteY31" fmla="*/ 1340184 h 2572445"/>
              <a:gd name="connsiteX32" fmla="*/ 2399846 w 3144611"/>
              <a:gd name="connsiteY32" fmla="*/ 1466459 h 2572445"/>
              <a:gd name="connsiteX33" fmla="*/ 1881686 w 3144611"/>
              <a:gd name="connsiteY33" fmla="*/ 1523064 h 2572445"/>
              <a:gd name="connsiteX34" fmla="*/ 1563823 w 3144611"/>
              <a:gd name="connsiteY34" fmla="*/ 1705945 h 2572445"/>
              <a:gd name="connsiteX35" fmla="*/ 1520281 w 3144611"/>
              <a:gd name="connsiteY35" fmla="*/ 1544835 h 2572445"/>
              <a:gd name="connsiteX36" fmla="*/ 1354819 w 3144611"/>
              <a:gd name="connsiteY36" fmla="*/ 1601441 h 2572445"/>
              <a:gd name="connsiteX37" fmla="*/ 1263378 w 3144611"/>
              <a:gd name="connsiteY37" fmla="*/ 1758195 h 2572445"/>
              <a:gd name="connsiteX38" fmla="*/ 1372235 w 3144611"/>
              <a:gd name="connsiteY38" fmla="*/ 1997681 h 2572445"/>
              <a:gd name="connsiteX39" fmla="*/ 1494156 w 3144611"/>
              <a:gd name="connsiteY39" fmla="*/ 2084765 h 2572445"/>
              <a:gd name="connsiteX40" fmla="*/ 1459321 w 3144611"/>
              <a:gd name="connsiteY40" fmla="*/ 2250228 h 2572445"/>
              <a:gd name="connsiteX41" fmla="*/ 1520281 w 3144611"/>
              <a:gd name="connsiteY41" fmla="*/ 2372149 h 2572445"/>
              <a:gd name="connsiteX42" fmla="*/ 1720577 w 3144611"/>
              <a:gd name="connsiteY42" fmla="*/ 2398274 h 2572445"/>
              <a:gd name="connsiteX43" fmla="*/ 2269218 w 3144611"/>
              <a:gd name="connsiteY43" fmla="*/ 2546319 h 2572445"/>
              <a:gd name="connsiteX44" fmla="*/ 2256155 w 3144611"/>
              <a:gd name="connsiteY44" fmla="*/ 2572445 h 2572445"/>
              <a:gd name="connsiteX0" fmla="*/ 120242 w 3144611"/>
              <a:gd name="connsiteY0" fmla="*/ 1830819 h 2772742"/>
              <a:gd name="connsiteX1" fmla="*/ 41945 w 3144611"/>
              <a:gd name="connsiteY1" fmla="*/ 1721762 h 2772742"/>
              <a:gd name="connsiteX2" fmla="*/ 16778 w 3144611"/>
              <a:gd name="connsiteY2" fmla="*/ 1609909 h 2772742"/>
              <a:gd name="connsiteX3" fmla="*/ 0 w 3144611"/>
              <a:gd name="connsiteY3" fmla="*/ 1514834 h 2772742"/>
              <a:gd name="connsiteX4" fmla="*/ 19574 w 3144611"/>
              <a:gd name="connsiteY4" fmla="*/ 1400184 h 2772742"/>
              <a:gd name="connsiteX5" fmla="*/ 120242 w 3144611"/>
              <a:gd name="connsiteY5" fmla="*/ 1319090 h 2772742"/>
              <a:gd name="connsiteX6" fmla="*/ 243281 w 3144611"/>
              <a:gd name="connsiteY6" fmla="*/ 1235200 h 2772742"/>
              <a:gd name="connsiteX7" fmla="*/ 290818 w 3144611"/>
              <a:gd name="connsiteY7" fmla="*/ 1047846 h 2772742"/>
              <a:gd name="connsiteX8" fmla="*/ 209725 w 3144611"/>
              <a:gd name="connsiteY8" fmla="*/ 930400 h 2772742"/>
              <a:gd name="connsiteX9" fmla="*/ 190150 w 3144611"/>
              <a:gd name="connsiteY9" fmla="*/ 857696 h 2772742"/>
              <a:gd name="connsiteX10" fmla="*/ 341152 w 3144611"/>
              <a:gd name="connsiteY10" fmla="*/ 782195 h 2772742"/>
              <a:gd name="connsiteX11" fmla="*/ 425042 w 3144611"/>
              <a:gd name="connsiteY11" fmla="*/ 661953 h 2772742"/>
              <a:gd name="connsiteX12" fmla="*/ 433431 w 3144611"/>
              <a:gd name="connsiteY12" fmla="*/ 533322 h 2772742"/>
              <a:gd name="connsiteX13" fmla="*/ 427839 w 3144611"/>
              <a:gd name="connsiteY13" fmla="*/ 474599 h 2772742"/>
              <a:gd name="connsiteX14" fmla="*/ 480969 w 3144611"/>
              <a:gd name="connsiteY14" fmla="*/ 415876 h 2772742"/>
              <a:gd name="connsiteX15" fmla="*/ 444616 w 3144611"/>
              <a:gd name="connsiteY15" fmla="*/ 318004 h 2772742"/>
              <a:gd name="connsiteX16" fmla="*/ 528506 w 3144611"/>
              <a:gd name="connsiteY16" fmla="*/ 337578 h 2772742"/>
              <a:gd name="connsiteX17" fmla="*/ 598415 w 3144611"/>
              <a:gd name="connsiteY17" fmla="*/ 278856 h 2772742"/>
              <a:gd name="connsiteX18" fmla="*/ 659934 w 3144611"/>
              <a:gd name="connsiteY18" fmla="*/ 231318 h 2772742"/>
              <a:gd name="connsiteX19" fmla="*/ 645952 w 3144611"/>
              <a:gd name="connsiteY19" fmla="*/ 144632 h 2772742"/>
              <a:gd name="connsiteX20" fmla="*/ 752213 w 3144611"/>
              <a:gd name="connsiteY20" fmla="*/ 150224 h 2772742"/>
              <a:gd name="connsiteX21" fmla="*/ 799750 w 3144611"/>
              <a:gd name="connsiteY21" fmla="*/ 192169 h 2772742"/>
              <a:gd name="connsiteX22" fmla="*/ 894826 w 3144611"/>
              <a:gd name="connsiteY22" fmla="*/ 127854 h 2772742"/>
              <a:gd name="connsiteX23" fmla="*/ 894826 w 3144611"/>
              <a:gd name="connsiteY23" fmla="*/ 127854 h 2772742"/>
              <a:gd name="connsiteX24" fmla="*/ 995494 w 3144611"/>
              <a:gd name="connsiteY24" fmla="*/ 113872 h 2772742"/>
              <a:gd name="connsiteX25" fmla="*/ 998290 w 3144611"/>
              <a:gd name="connsiteY25" fmla="*/ 111076 h 2772742"/>
              <a:gd name="connsiteX26" fmla="*/ 1269534 w 3144611"/>
              <a:gd name="connsiteY26" fmla="*/ 10408 h 2772742"/>
              <a:gd name="connsiteX27" fmla="*/ 2225878 w 3144611"/>
              <a:gd name="connsiteY27" fmla="*/ 2018 h 2772742"/>
              <a:gd name="connsiteX28" fmla="*/ 2935426 w 3144611"/>
              <a:gd name="connsiteY28" fmla="*/ 700104 h 2772742"/>
              <a:gd name="connsiteX29" fmla="*/ 3140076 w 3144611"/>
              <a:gd name="connsiteY29" fmla="*/ 1026675 h 2772742"/>
              <a:gd name="connsiteX30" fmla="*/ 2978967 w 3144611"/>
              <a:gd name="connsiteY30" fmla="*/ 1196492 h 2772742"/>
              <a:gd name="connsiteX31" fmla="*/ 2735127 w 3144611"/>
              <a:gd name="connsiteY31" fmla="*/ 1340184 h 2772742"/>
              <a:gd name="connsiteX32" fmla="*/ 2399846 w 3144611"/>
              <a:gd name="connsiteY32" fmla="*/ 1466459 h 2772742"/>
              <a:gd name="connsiteX33" fmla="*/ 1881686 w 3144611"/>
              <a:gd name="connsiteY33" fmla="*/ 1523064 h 2772742"/>
              <a:gd name="connsiteX34" fmla="*/ 1563823 w 3144611"/>
              <a:gd name="connsiteY34" fmla="*/ 1705945 h 2772742"/>
              <a:gd name="connsiteX35" fmla="*/ 1520281 w 3144611"/>
              <a:gd name="connsiteY35" fmla="*/ 1544835 h 2772742"/>
              <a:gd name="connsiteX36" fmla="*/ 1354819 w 3144611"/>
              <a:gd name="connsiteY36" fmla="*/ 1601441 h 2772742"/>
              <a:gd name="connsiteX37" fmla="*/ 1263378 w 3144611"/>
              <a:gd name="connsiteY37" fmla="*/ 1758195 h 2772742"/>
              <a:gd name="connsiteX38" fmla="*/ 1372235 w 3144611"/>
              <a:gd name="connsiteY38" fmla="*/ 1997681 h 2772742"/>
              <a:gd name="connsiteX39" fmla="*/ 1494156 w 3144611"/>
              <a:gd name="connsiteY39" fmla="*/ 2084765 h 2772742"/>
              <a:gd name="connsiteX40" fmla="*/ 1459321 w 3144611"/>
              <a:gd name="connsiteY40" fmla="*/ 2250228 h 2772742"/>
              <a:gd name="connsiteX41" fmla="*/ 1520281 w 3144611"/>
              <a:gd name="connsiteY41" fmla="*/ 2372149 h 2772742"/>
              <a:gd name="connsiteX42" fmla="*/ 1720577 w 3144611"/>
              <a:gd name="connsiteY42" fmla="*/ 2398274 h 2772742"/>
              <a:gd name="connsiteX43" fmla="*/ 2269218 w 3144611"/>
              <a:gd name="connsiteY43" fmla="*/ 2546319 h 2772742"/>
              <a:gd name="connsiteX44" fmla="*/ 2277926 w 3144611"/>
              <a:gd name="connsiteY44" fmla="*/ 2772742 h 2772742"/>
              <a:gd name="connsiteX0" fmla="*/ 120242 w 3144611"/>
              <a:gd name="connsiteY0" fmla="*/ 1830819 h 2790818"/>
              <a:gd name="connsiteX1" fmla="*/ 41945 w 3144611"/>
              <a:gd name="connsiteY1" fmla="*/ 1721762 h 2790818"/>
              <a:gd name="connsiteX2" fmla="*/ 16778 w 3144611"/>
              <a:gd name="connsiteY2" fmla="*/ 1609909 h 2790818"/>
              <a:gd name="connsiteX3" fmla="*/ 0 w 3144611"/>
              <a:gd name="connsiteY3" fmla="*/ 1514834 h 2790818"/>
              <a:gd name="connsiteX4" fmla="*/ 19574 w 3144611"/>
              <a:gd name="connsiteY4" fmla="*/ 1400184 h 2790818"/>
              <a:gd name="connsiteX5" fmla="*/ 120242 w 3144611"/>
              <a:gd name="connsiteY5" fmla="*/ 1319090 h 2790818"/>
              <a:gd name="connsiteX6" fmla="*/ 243281 w 3144611"/>
              <a:gd name="connsiteY6" fmla="*/ 1235200 h 2790818"/>
              <a:gd name="connsiteX7" fmla="*/ 290818 w 3144611"/>
              <a:gd name="connsiteY7" fmla="*/ 1047846 h 2790818"/>
              <a:gd name="connsiteX8" fmla="*/ 209725 w 3144611"/>
              <a:gd name="connsiteY8" fmla="*/ 930400 h 2790818"/>
              <a:gd name="connsiteX9" fmla="*/ 190150 w 3144611"/>
              <a:gd name="connsiteY9" fmla="*/ 857696 h 2790818"/>
              <a:gd name="connsiteX10" fmla="*/ 341152 w 3144611"/>
              <a:gd name="connsiteY10" fmla="*/ 782195 h 2790818"/>
              <a:gd name="connsiteX11" fmla="*/ 425042 w 3144611"/>
              <a:gd name="connsiteY11" fmla="*/ 661953 h 2790818"/>
              <a:gd name="connsiteX12" fmla="*/ 433431 w 3144611"/>
              <a:gd name="connsiteY12" fmla="*/ 533322 h 2790818"/>
              <a:gd name="connsiteX13" fmla="*/ 427839 w 3144611"/>
              <a:gd name="connsiteY13" fmla="*/ 474599 h 2790818"/>
              <a:gd name="connsiteX14" fmla="*/ 480969 w 3144611"/>
              <a:gd name="connsiteY14" fmla="*/ 415876 h 2790818"/>
              <a:gd name="connsiteX15" fmla="*/ 444616 w 3144611"/>
              <a:gd name="connsiteY15" fmla="*/ 318004 h 2790818"/>
              <a:gd name="connsiteX16" fmla="*/ 528506 w 3144611"/>
              <a:gd name="connsiteY16" fmla="*/ 337578 h 2790818"/>
              <a:gd name="connsiteX17" fmla="*/ 598415 w 3144611"/>
              <a:gd name="connsiteY17" fmla="*/ 278856 h 2790818"/>
              <a:gd name="connsiteX18" fmla="*/ 659934 w 3144611"/>
              <a:gd name="connsiteY18" fmla="*/ 231318 h 2790818"/>
              <a:gd name="connsiteX19" fmla="*/ 645952 w 3144611"/>
              <a:gd name="connsiteY19" fmla="*/ 144632 h 2790818"/>
              <a:gd name="connsiteX20" fmla="*/ 752213 w 3144611"/>
              <a:gd name="connsiteY20" fmla="*/ 150224 h 2790818"/>
              <a:gd name="connsiteX21" fmla="*/ 799750 w 3144611"/>
              <a:gd name="connsiteY21" fmla="*/ 192169 h 2790818"/>
              <a:gd name="connsiteX22" fmla="*/ 894826 w 3144611"/>
              <a:gd name="connsiteY22" fmla="*/ 127854 h 2790818"/>
              <a:gd name="connsiteX23" fmla="*/ 894826 w 3144611"/>
              <a:gd name="connsiteY23" fmla="*/ 127854 h 2790818"/>
              <a:gd name="connsiteX24" fmla="*/ 995494 w 3144611"/>
              <a:gd name="connsiteY24" fmla="*/ 113872 h 2790818"/>
              <a:gd name="connsiteX25" fmla="*/ 998290 w 3144611"/>
              <a:gd name="connsiteY25" fmla="*/ 111076 h 2790818"/>
              <a:gd name="connsiteX26" fmla="*/ 1269534 w 3144611"/>
              <a:gd name="connsiteY26" fmla="*/ 10408 h 2790818"/>
              <a:gd name="connsiteX27" fmla="*/ 2225878 w 3144611"/>
              <a:gd name="connsiteY27" fmla="*/ 2018 h 2790818"/>
              <a:gd name="connsiteX28" fmla="*/ 2935426 w 3144611"/>
              <a:gd name="connsiteY28" fmla="*/ 700104 h 2790818"/>
              <a:gd name="connsiteX29" fmla="*/ 3140076 w 3144611"/>
              <a:gd name="connsiteY29" fmla="*/ 1026675 h 2790818"/>
              <a:gd name="connsiteX30" fmla="*/ 2978967 w 3144611"/>
              <a:gd name="connsiteY30" fmla="*/ 1196492 h 2790818"/>
              <a:gd name="connsiteX31" fmla="*/ 2735127 w 3144611"/>
              <a:gd name="connsiteY31" fmla="*/ 1340184 h 2790818"/>
              <a:gd name="connsiteX32" fmla="*/ 2399846 w 3144611"/>
              <a:gd name="connsiteY32" fmla="*/ 1466459 h 2790818"/>
              <a:gd name="connsiteX33" fmla="*/ 1881686 w 3144611"/>
              <a:gd name="connsiteY33" fmla="*/ 1523064 h 2790818"/>
              <a:gd name="connsiteX34" fmla="*/ 1563823 w 3144611"/>
              <a:gd name="connsiteY34" fmla="*/ 1705945 h 2790818"/>
              <a:gd name="connsiteX35" fmla="*/ 1520281 w 3144611"/>
              <a:gd name="connsiteY35" fmla="*/ 1544835 h 2790818"/>
              <a:gd name="connsiteX36" fmla="*/ 1354819 w 3144611"/>
              <a:gd name="connsiteY36" fmla="*/ 1601441 h 2790818"/>
              <a:gd name="connsiteX37" fmla="*/ 1263378 w 3144611"/>
              <a:gd name="connsiteY37" fmla="*/ 1758195 h 2790818"/>
              <a:gd name="connsiteX38" fmla="*/ 1372235 w 3144611"/>
              <a:gd name="connsiteY38" fmla="*/ 1997681 h 2790818"/>
              <a:gd name="connsiteX39" fmla="*/ 1494156 w 3144611"/>
              <a:gd name="connsiteY39" fmla="*/ 2084765 h 2790818"/>
              <a:gd name="connsiteX40" fmla="*/ 1459321 w 3144611"/>
              <a:gd name="connsiteY40" fmla="*/ 2250228 h 2790818"/>
              <a:gd name="connsiteX41" fmla="*/ 1520281 w 3144611"/>
              <a:gd name="connsiteY41" fmla="*/ 2372149 h 2790818"/>
              <a:gd name="connsiteX42" fmla="*/ 1720577 w 3144611"/>
              <a:gd name="connsiteY42" fmla="*/ 2398274 h 2790818"/>
              <a:gd name="connsiteX43" fmla="*/ 2269218 w 3144611"/>
              <a:gd name="connsiteY43" fmla="*/ 2546319 h 2790818"/>
              <a:gd name="connsiteX44" fmla="*/ 2277926 w 3144611"/>
              <a:gd name="connsiteY44" fmla="*/ 2772742 h 2790818"/>
              <a:gd name="connsiteX45" fmla="*/ 2286635 w 3144611"/>
              <a:gd name="connsiteY45" fmla="*/ 2777095 h 2790818"/>
              <a:gd name="connsiteX0" fmla="*/ 120242 w 3144611"/>
              <a:gd name="connsiteY0" fmla="*/ 1830819 h 3460718"/>
              <a:gd name="connsiteX1" fmla="*/ 41945 w 3144611"/>
              <a:gd name="connsiteY1" fmla="*/ 1721762 h 3460718"/>
              <a:gd name="connsiteX2" fmla="*/ 16778 w 3144611"/>
              <a:gd name="connsiteY2" fmla="*/ 1609909 h 3460718"/>
              <a:gd name="connsiteX3" fmla="*/ 0 w 3144611"/>
              <a:gd name="connsiteY3" fmla="*/ 1514834 h 3460718"/>
              <a:gd name="connsiteX4" fmla="*/ 19574 w 3144611"/>
              <a:gd name="connsiteY4" fmla="*/ 1400184 h 3460718"/>
              <a:gd name="connsiteX5" fmla="*/ 120242 w 3144611"/>
              <a:gd name="connsiteY5" fmla="*/ 1319090 h 3460718"/>
              <a:gd name="connsiteX6" fmla="*/ 243281 w 3144611"/>
              <a:gd name="connsiteY6" fmla="*/ 1235200 h 3460718"/>
              <a:gd name="connsiteX7" fmla="*/ 290818 w 3144611"/>
              <a:gd name="connsiteY7" fmla="*/ 1047846 h 3460718"/>
              <a:gd name="connsiteX8" fmla="*/ 209725 w 3144611"/>
              <a:gd name="connsiteY8" fmla="*/ 930400 h 3460718"/>
              <a:gd name="connsiteX9" fmla="*/ 190150 w 3144611"/>
              <a:gd name="connsiteY9" fmla="*/ 857696 h 3460718"/>
              <a:gd name="connsiteX10" fmla="*/ 341152 w 3144611"/>
              <a:gd name="connsiteY10" fmla="*/ 782195 h 3460718"/>
              <a:gd name="connsiteX11" fmla="*/ 425042 w 3144611"/>
              <a:gd name="connsiteY11" fmla="*/ 661953 h 3460718"/>
              <a:gd name="connsiteX12" fmla="*/ 433431 w 3144611"/>
              <a:gd name="connsiteY12" fmla="*/ 533322 h 3460718"/>
              <a:gd name="connsiteX13" fmla="*/ 427839 w 3144611"/>
              <a:gd name="connsiteY13" fmla="*/ 474599 h 3460718"/>
              <a:gd name="connsiteX14" fmla="*/ 480969 w 3144611"/>
              <a:gd name="connsiteY14" fmla="*/ 415876 h 3460718"/>
              <a:gd name="connsiteX15" fmla="*/ 444616 w 3144611"/>
              <a:gd name="connsiteY15" fmla="*/ 318004 h 3460718"/>
              <a:gd name="connsiteX16" fmla="*/ 528506 w 3144611"/>
              <a:gd name="connsiteY16" fmla="*/ 337578 h 3460718"/>
              <a:gd name="connsiteX17" fmla="*/ 598415 w 3144611"/>
              <a:gd name="connsiteY17" fmla="*/ 278856 h 3460718"/>
              <a:gd name="connsiteX18" fmla="*/ 659934 w 3144611"/>
              <a:gd name="connsiteY18" fmla="*/ 231318 h 3460718"/>
              <a:gd name="connsiteX19" fmla="*/ 645952 w 3144611"/>
              <a:gd name="connsiteY19" fmla="*/ 144632 h 3460718"/>
              <a:gd name="connsiteX20" fmla="*/ 752213 w 3144611"/>
              <a:gd name="connsiteY20" fmla="*/ 150224 h 3460718"/>
              <a:gd name="connsiteX21" fmla="*/ 799750 w 3144611"/>
              <a:gd name="connsiteY21" fmla="*/ 192169 h 3460718"/>
              <a:gd name="connsiteX22" fmla="*/ 894826 w 3144611"/>
              <a:gd name="connsiteY22" fmla="*/ 127854 h 3460718"/>
              <a:gd name="connsiteX23" fmla="*/ 894826 w 3144611"/>
              <a:gd name="connsiteY23" fmla="*/ 127854 h 3460718"/>
              <a:gd name="connsiteX24" fmla="*/ 995494 w 3144611"/>
              <a:gd name="connsiteY24" fmla="*/ 113872 h 3460718"/>
              <a:gd name="connsiteX25" fmla="*/ 998290 w 3144611"/>
              <a:gd name="connsiteY25" fmla="*/ 111076 h 3460718"/>
              <a:gd name="connsiteX26" fmla="*/ 1269534 w 3144611"/>
              <a:gd name="connsiteY26" fmla="*/ 10408 h 3460718"/>
              <a:gd name="connsiteX27" fmla="*/ 2225878 w 3144611"/>
              <a:gd name="connsiteY27" fmla="*/ 2018 h 3460718"/>
              <a:gd name="connsiteX28" fmla="*/ 2935426 w 3144611"/>
              <a:gd name="connsiteY28" fmla="*/ 700104 h 3460718"/>
              <a:gd name="connsiteX29" fmla="*/ 3140076 w 3144611"/>
              <a:gd name="connsiteY29" fmla="*/ 1026675 h 3460718"/>
              <a:gd name="connsiteX30" fmla="*/ 2978967 w 3144611"/>
              <a:gd name="connsiteY30" fmla="*/ 1196492 h 3460718"/>
              <a:gd name="connsiteX31" fmla="*/ 2735127 w 3144611"/>
              <a:gd name="connsiteY31" fmla="*/ 1340184 h 3460718"/>
              <a:gd name="connsiteX32" fmla="*/ 2399846 w 3144611"/>
              <a:gd name="connsiteY32" fmla="*/ 1466459 h 3460718"/>
              <a:gd name="connsiteX33" fmla="*/ 1881686 w 3144611"/>
              <a:gd name="connsiteY33" fmla="*/ 1523064 h 3460718"/>
              <a:gd name="connsiteX34" fmla="*/ 1563823 w 3144611"/>
              <a:gd name="connsiteY34" fmla="*/ 1705945 h 3460718"/>
              <a:gd name="connsiteX35" fmla="*/ 1520281 w 3144611"/>
              <a:gd name="connsiteY35" fmla="*/ 1544835 h 3460718"/>
              <a:gd name="connsiteX36" fmla="*/ 1354819 w 3144611"/>
              <a:gd name="connsiteY36" fmla="*/ 1601441 h 3460718"/>
              <a:gd name="connsiteX37" fmla="*/ 1263378 w 3144611"/>
              <a:gd name="connsiteY37" fmla="*/ 1758195 h 3460718"/>
              <a:gd name="connsiteX38" fmla="*/ 1372235 w 3144611"/>
              <a:gd name="connsiteY38" fmla="*/ 1997681 h 3460718"/>
              <a:gd name="connsiteX39" fmla="*/ 1494156 w 3144611"/>
              <a:gd name="connsiteY39" fmla="*/ 2084765 h 3460718"/>
              <a:gd name="connsiteX40" fmla="*/ 1459321 w 3144611"/>
              <a:gd name="connsiteY40" fmla="*/ 2250228 h 3460718"/>
              <a:gd name="connsiteX41" fmla="*/ 1520281 w 3144611"/>
              <a:gd name="connsiteY41" fmla="*/ 2372149 h 3460718"/>
              <a:gd name="connsiteX42" fmla="*/ 1720577 w 3144611"/>
              <a:gd name="connsiteY42" fmla="*/ 2398274 h 3460718"/>
              <a:gd name="connsiteX43" fmla="*/ 2269218 w 3144611"/>
              <a:gd name="connsiteY43" fmla="*/ 2546319 h 3460718"/>
              <a:gd name="connsiteX44" fmla="*/ 2277926 w 3144611"/>
              <a:gd name="connsiteY44" fmla="*/ 2772742 h 3460718"/>
              <a:gd name="connsiteX45" fmla="*/ 2221320 w 3144611"/>
              <a:gd name="connsiteY45" fmla="*/ 3460718 h 3460718"/>
              <a:gd name="connsiteX0" fmla="*/ 120242 w 3144611"/>
              <a:gd name="connsiteY0" fmla="*/ 1830819 h 3142855"/>
              <a:gd name="connsiteX1" fmla="*/ 41945 w 3144611"/>
              <a:gd name="connsiteY1" fmla="*/ 1721762 h 3142855"/>
              <a:gd name="connsiteX2" fmla="*/ 16778 w 3144611"/>
              <a:gd name="connsiteY2" fmla="*/ 1609909 h 3142855"/>
              <a:gd name="connsiteX3" fmla="*/ 0 w 3144611"/>
              <a:gd name="connsiteY3" fmla="*/ 1514834 h 3142855"/>
              <a:gd name="connsiteX4" fmla="*/ 19574 w 3144611"/>
              <a:gd name="connsiteY4" fmla="*/ 1400184 h 3142855"/>
              <a:gd name="connsiteX5" fmla="*/ 120242 w 3144611"/>
              <a:gd name="connsiteY5" fmla="*/ 1319090 h 3142855"/>
              <a:gd name="connsiteX6" fmla="*/ 243281 w 3144611"/>
              <a:gd name="connsiteY6" fmla="*/ 1235200 h 3142855"/>
              <a:gd name="connsiteX7" fmla="*/ 290818 w 3144611"/>
              <a:gd name="connsiteY7" fmla="*/ 1047846 h 3142855"/>
              <a:gd name="connsiteX8" fmla="*/ 209725 w 3144611"/>
              <a:gd name="connsiteY8" fmla="*/ 930400 h 3142855"/>
              <a:gd name="connsiteX9" fmla="*/ 190150 w 3144611"/>
              <a:gd name="connsiteY9" fmla="*/ 857696 h 3142855"/>
              <a:gd name="connsiteX10" fmla="*/ 341152 w 3144611"/>
              <a:gd name="connsiteY10" fmla="*/ 782195 h 3142855"/>
              <a:gd name="connsiteX11" fmla="*/ 425042 w 3144611"/>
              <a:gd name="connsiteY11" fmla="*/ 661953 h 3142855"/>
              <a:gd name="connsiteX12" fmla="*/ 433431 w 3144611"/>
              <a:gd name="connsiteY12" fmla="*/ 533322 h 3142855"/>
              <a:gd name="connsiteX13" fmla="*/ 427839 w 3144611"/>
              <a:gd name="connsiteY13" fmla="*/ 474599 h 3142855"/>
              <a:gd name="connsiteX14" fmla="*/ 480969 w 3144611"/>
              <a:gd name="connsiteY14" fmla="*/ 415876 h 3142855"/>
              <a:gd name="connsiteX15" fmla="*/ 444616 w 3144611"/>
              <a:gd name="connsiteY15" fmla="*/ 318004 h 3142855"/>
              <a:gd name="connsiteX16" fmla="*/ 528506 w 3144611"/>
              <a:gd name="connsiteY16" fmla="*/ 337578 h 3142855"/>
              <a:gd name="connsiteX17" fmla="*/ 598415 w 3144611"/>
              <a:gd name="connsiteY17" fmla="*/ 278856 h 3142855"/>
              <a:gd name="connsiteX18" fmla="*/ 659934 w 3144611"/>
              <a:gd name="connsiteY18" fmla="*/ 231318 h 3142855"/>
              <a:gd name="connsiteX19" fmla="*/ 645952 w 3144611"/>
              <a:gd name="connsiteY19" fmla="*/ 144632 h 3142855"/>
              <a:gd name="connsiteX20" fmla="*/ 752213 w 3144611"/>
              <a:gd name="connsiteY20" fmla="*/ 150224 h 3142855"/>
              <a:gd name="connsiteX21" fmla="*/ 799750 w 3144611"/>
              <a:gd name="connsiteY21" fmla="*/ 192169 h 3142855"/>
              <a:gd name="connsiteX22" fmla="*/ 894826 w 3144611"/>
              <a:gd name="connsiteY22" fmla="*/ 127854 h 3142855"/>
              <a:gd name="connsiteX23" fmla="*/ 894826 w 3144611"/>
              <a:gd name="connsiteY23" fmla="*/ 127854 h 3142855"/>
              <a:gd name="connsiteX24" fmla="*/ 995494 w 3144611"/>
              <a:gd name="connsiteY24" fmla="*/ 113872 h 3142855"/>
              <a:gd name="connsiteX25" fmla="*/ 998290 w 3144611"/>
              <a:gd name="connsiteY25" fmla="*/ 111076 h 3142855"/>
              <a:gd name="connsiteX26" fmla="*/ 1269534 w 3144611"/>
              <a:gd name="connsiteY26" fmla="*/ 10408 h 3142855"/>
              <a:gd name="connsiteX27" fmla="*/ 2225878 w 3144611"/>
              <a:gd name="connsiteY27" fmla="*/ 2018 h 3142855"/>
              <a:gd name="connsiteX28" fmla="*/ 2935426 w 3144611"/>
              <a:gd name="connsiteY28" fmla="*/ 700104 h 3142855"/>
              <a:gd name="connsiteX29" fmla="*/ 3140076 w 3144611"/>
              <a:gd name="connsiteY29" fmla="*/ 1026675 h 3142855"/>
              <a:gd name="connsiteX30" fmla="*/ 2978967 w 3144611"/>
              <a:gd name="connsiteY30" fmla="*/ 1196492 h 3142855"/>
              <a:gd name="connsiteX31" fmla="*/ 2735127 w 3144611"/>
              <a:gd name="connsiteY31" fmla="*/ 1340184 h 3142855"/>
              <a:gd name="connsiteX32" fmla="*/ 2399846 w 3144611"/>
              <a:gd name="connsiteY32" fmla="*/ 1466459 h 3142855"/>
              <a:gd name="connsiteX33" fmla="*/ 1881686 w 3144611"/>
              <a:gd name="connsiteY33" fmla="*/ 1523064 h 3142855"/>
              <a:gd name="connsiteX34" fmla="*/ 1563823 w 3144611"/>
              <a:gd name="connsiteY34" fmla="*/ 1705945 h 3142855"/>
              <a:gd name="connsiteX35" fmla="*/ 1520281 w 3144611"/>
              <a:gd name="connsiteY35" fmla="*/ 1544835 h 3142855"/>
              <a:gd name="connsiteX36" fmla="*/ 1354819 w 3144611"/>
              <a:gd name="connsiteY36" fmla="*/ 1601441 h 3142855"/>
              <a:gd name="connsiteX37" fmla="*/ 1263378 w 3144611"/>
              <a:gd name="connsiteY37" fmla="*/ 1758195 h 3142855"/>
              <a:gd name="connsiteX38" fmla="*/ 1372235 w 3144611"/>
              <a:gd name="connsiteY38" fmla="*/ 1997681 h 3142855"/>
              <a:gd name="connsiteX39" fmla="*/ 1494156 w 3144611"/>
              <a:gd name="connsiteY39" fmla="*/ 2084765 h 3142855"/>
              <a:gd name="connsiteX40" fmla="*/ 1459321 w 3144611"/>
              <a:gd name="connsiteY40" fmla="*/ 2250228 h 3142855"/>
              <a:gd name="connsiteX41" fmla="*/ 1520281 w 3144611"/>
              <a:gd name="connsiteY41" fmla="*/ 2372149 h 3142855"/>
              <a:gd name="connsiteX42" fmla="*/ 1720577 w 3144611"/>
              <a:gd name="connsiteY42" fmla="*/ 2398274 h 3142855"/>
              <a:gd name="connsiteX43" fmla="*/ 2269218 w 3144611"/>
              <a:gd name="connsiteY43" fmla="*/ 2546319 h 3142855"/>
              <a:gd name="connsiteX44" fmla="*/ 2277926 w 3144611"/>
              <a:gd name="connsiteY44" fmla="*/ 2772742 h 3142855"/>
              <a:gd name="connsiteX45" fmla="*/ 2169068 w 3144611"/>
              <a:gd name="connsiteY45" fmla="*/ 3142855 h 3142855"/>
              <a:gd name="connsiteX0" fmla="*/ 120242 w 3144611"/>
              <a:gd name="connsiteY0" fmla="*/ 1830819 h 3160272"/>
              <a:gd name="connsiteX1" fmla="*/ 41945 w 3144611"/>
              <a:gd name="connsiteY1" fmla="*/ 1721762 h 3160272"/>
              <a:gd name="connsiteX2" fmla="*/ 16778 w 3144611"/>
              <a:gd name="connsiteY2" fmla="*/ 1609909 h 3160272"/>
              <a:gd name="connsiteX3" fmla="*/ 0 w 3144611"/>
              <a:gd name="connsiteY3" fmla="*/ 1514834 h 3160272"/>
              <a:gd name="connsiteX4" fmla="*/ 19574 w 3144611"/>
              <a:gd name="connsiteY4" fmla="*/ 1400184 h 3160272"/>
              <a:gd name="connsiteX5" fmla="*/ 120242 w 3144611"/>
              <a:gd name="connsiteY5" fmla="*/ 1319090 h 3160272"/>
              <a:gd name="connsiteX6" fmla="*/ 243281 w 3144611"/>
              <a:gd name="connsiteY6" fmla="*/ 1235200 h 3160272"/>
              <a:gd name="connsiteX7" fmla="*/ 290818 w 3144611"/>
              <a:gd name="connsiteY7" fmla="*/ 1047846 h 3160272"/>
              <a:gd name="connsiteX8" fmla="*/ 209725 w 3144611"/>
              <a:gd name="connsiteY8" fmla="*/ 930400 h 3160272"/>
              <a:gd name="connsiteX9" fmla="*/ 190150 w 3144611"/>
              <a:gd name="connsiteY9" fmla="*/ 857696 h 3160272"/>
              <a:gd name="connsiteX10" fmla="*/ 341152 w 3144611"/>
              <a:gd name="connsiteY10" fmla="*/ 782195 h 3160272"/>
              <a:gd name="connsiteX11" fmla="*/ 425042 w 3144611"/>
              <a:gd name="connsiteY11" fmla="*/ 661953 h 3160272"/>
              <a:gd name="connsiteX12" fmla="*/ 433431 w 3144611"/>
              <a:gd name="connsiteY12" fmla="*/ 533322 h 3160272"/>
              <a:gd name="connsiteX13" fmla="*/ 427839 w 3144611"/>
              <a:gd name="connsiteY13" fmla="*/ 474599 h 3160272"/>
              <a:gd name="connsiteX14" fmla="*/ 480969 w 3144611"/>
              <a:gd name="connsiteY14" fmla="*/ 415876 h 3160272"/>
              <a:gd name="connsiteX15" fmla="*/ 444616 w 3144611"/>
              <a:gd name="connsiteY15" fmla="*/ 318004 h 3160272"/>
              <a:gd name="connsiteX16" fmla="*/ 528506 w 3144611"/>
              <a:gd name="connsiteY16" fmla="*/ 337578 h 3160272"/>
              <a:gd name="connsiteX17" fmla="*/ 598415 w 3144611"/>
              <a:gd name="connsiteY17" fmla="*/ 278856 h 3160272"/>
              <a:gd name="connsiteX18" fmla="*/ 659934 w 3144611"/>
              <a:gd name="connsiteY18" fmla="*/ 231318 h 3160272"/>
              <a:gd name="connsiteX19" fmla="*/ 645952 w 3144611"/>
              <a:gd name="connsiteY19" fmla="*/ 144632 h 3160272"/>
              <a:gd name="connsiteX20" fmla="*/ 752213 w 3144611"/>
              <a:gd name="connsiteY20" fmla="*/ 150224 h 3160272"/>
              <a:gd name="connsiteX21" fmla="*/ 799750 w 3144611"/>
              <a:gd name="connsiteY21" fmla="*/ 192169 h 3160272"/>
              <a:gd name="connsiteX22" fmla="*/ 894826 w 3144611"/>
              <a:gd name="connsiteY22" fmla="*/ 127854 h 3160272"/>
              <a:gd name="connsiteX23" fmla="*/ 894826 w 3144611"/>
              <a:gd name="connsiteY23" fmla="*/ 127854 h 3160272"/>
              <a:gd name="connsiteX24" fmla="*/ 995494 w 3144611"/>
              <a:gd name="connsiteY24" fmla="*/ 113872 h 3160272"/>
              <a:gd name="connsiteX25" fmla="*/ 998290 w 3144611"/>
              <a:gd name="connsiteY25" fmla="*/ 111076 h 3160272"/>
              <a:gd name="connsiteX26" fmla="*/ 1269534 w 3144611"/>
              <a:gd name="connsiteY26" fmla="*/ 10408 h 3160272"/>
              <a:gd name="connsiteX27" fmla="*/ 2225878 w 3144611"/>
              <a:gd name="connsiteY27" fmla="*/ 2018 h 3160272"/>
              <a:gd name="connsiteX28" fmla="*/ 2935426 w 3144611"/>
              <a:gd name="connsiteY28" fmla="*/ 700104 h 3160272"/>
              <a:gd name="connsiteX29" fmla="*/ 3140076 w 3144611"/>
              <a:gd name="connsiteY29" fmla="*/ 1026675 h 3160272"/>
              <a:gd name="connsiteX30" fmla="*/ 2978967 w 3144611"/>
              <a:gd name="connsiteY30" fmla="*/ 1196492 h 3160272"/>
              <a:gd name="connsiteX31" fmla="*/ 2735127 w 3144611"/>
              <a:gd name="connsiteY31" fmla="*/ 1340184 h 3160272"/>
              <a:gd name="connsiteX32" fmla="*/ 2399846 w 3144611"/>
              <a:gd name="connsiteY32" fmla="*/ 1466459 h 3160272"/>
              <a:gd name="connsiteX33" fmla="*/ 1881686 w 3144611"/>
              <a:gd name="connsiteY33" fmla="*/ 1523064 h 3160272"/>
              <a:gd name="connsiteX34" fmla="*/ 1563823 w 3144611"/>
              <a:gd name="connsiteY34" fmla="*/ 1705945 h 3160272"/>
              <a:gd name="connsiteX35" fmla="*/ 1520281 w 3144611"/>
              <a:gd name="connsiteY35" fmla="*/ 1544835 h 3160272"/>
              <a:gd name="connsiteX36" fmla="*/ 1354819 w 3144611"/>
              <a:gd name="connsiteY36" fmla="*/ 1601441 h 3160272"/>
              <a:gd name="connsiteX37" fmla="*/ 1263378 w 3144611"/>
              <a:gd name="connsiteY37" fmla="*/ 1758195 h 3160272"/>
              <a:gd name="connsiteX38" fmla="*/ 1372235 w 3144611"/>
              <a:gd name="connsiteY38" fmla="*/ 1997681 h 3160272"/>
              <a:gd name="connsiteX39" fmla="*/ 1494156 w 3144611"/>
              <a:gd name="connsiteY39" fmla="*/ 2084765 h 3160272"/>
              <a:gd name="connsiteX40" fmla="*/ 1459321 w 3144611"/>
              <a:gd name="connsiteY40" fmla="*/ 2250228 h 3160272"/>
              <a:gd name="connsiteX41" fmla="*/ 1520281 w 3144611"/>
              <a:gd name="connsiteY41" fmla="*/ 2372149 h 3160272"/>
              <a:gd name="connsiteX42" fmla="*/ 1720577 w 3144611"/>
              <a:gd name="connsiteY42" fmla="*/ 2398274 h 3160272"/>
              <a:gd name="connsiteX43" fmla="*/ 2269218 w 3144611"/>
              <a:gd name="connsiteY43" fmla="*/ 2546319 h 3160272"/>
              <a:gd name="connsiteX44" fmla="*/ 2277926 w 3144611"/>
              <a:gd name="connsiteY44" fmla="*/ 2772742 h 3160272"/>
              <a:gd name="connsiteX45" fmla="*/ 2286634 w 3144611"/>
              <a:gd name="connsiteY45" fmla="*/ 3160272 h 3160272"/>
              <a:gd name="connsiteX0" fmla="*/ 120242 w 3144611"/>
              <a:gd name="connsiteY0" fmla="*/ 1830819 h 3190259"/>
              <a:gd name="connsiteX1" fmla="*/ 41945 w 3144611"/>
              <a:gd name="connsiteY1" fmla="*/ 1721762 h 3190259"/>
              <a:gd name="connsiteX2" fmla="*/ 16778 w 3144611"/>
              <a:gd name="connsiteY2" fmla="*/ 1609909 h 3190259"/>
              <a:gd name="connsiteX3" fmla="*/ 0 w 3144611"/>
              <a:gd name="connsiteY3" fmla="*/ 1514834 h 3190259"/>
              <a:gd name="connsiteX4" fmla="*/ 19574 w 3144611"/>
              <a:gd name="connsiteY4" fmla="*/ 1400184 h 3190259"/>
              <a:gd name="connsiteX5" fmla="*/ 120242 w 3144611"/>
              <a:gd name="connsiteY5" fmla="*/ 1319090 h 3190259"/>
              <a:gd name="connsiteX6" fmla="*/ 243281 w 3144611"/>
              <a:gd name="connsiteY6" fmla="*/ 1235200 h 3190259"/>
              <a:gd name="connsiteX7" fmla="*/ 290818 w 3144611"/>
              <a:gd name="connsiteY7" fmla="*/ 1047846 h 3190259"/>
              <a:gd name="connsiteX8" fmla="*/ 209725 w 3144611"/>
              <a:gd name="connsiteY8" fmla="*/ 930400 h 3190259"/>
              <a:gd name="connsiteX9" fmla="*/ 190150 w 3144611"/>
              <a:gd name="connsiteY9" fmla="*/ 857696 h 3190259"/>
              <a:gd name="connsiteX10" fmla="*/ 341152 w 3144611"/>
              <a:gd name="connsiteY10" fmla="*/ 782195 h 3190259"/>
              <a:gd name="connsiteX11" fmla="*/ 425042 w 3144611"/>
              <a:gd name="connsiteY11" fmla="*/ 661953 h 3190259"/>
              <a:gd name="connsiteX12" fmla="*/ 433431 w 3144611"/>
              <a:gd name="connsiteY12" fmla="*/ 533322 h 3190259"/>
              <a:gd name="connsiteX13" fmla="*/ 427839 w 3144611"/>
              <a:gd name="connsiteY13" fmla="*/ 474599 h 3190259"/>
              <a:gd name="connsiteX14" fmla="*/ 480969 w 3144611"/>
              <a:gd name="connsiteY14" fmla="*/ 415876 h 3190259"/>
              <a:gd name="connsiteX15" fmla="*/ 444616 w 3144611"/>
              <a:gd name="connsiteY15" fmla="*/ 318004 h 3190259"/>
              <a:gd name="connsiteX16" fmla="*/ 528506 w 3144611"/>
              <a:gd name="connsiteY16" fmla="*/ 337578 h 3190259"/>
              <a:gd name="connsiteX17" fmla="*/ 598415 w 3144611"/>
              <a:gd name="connsiteY17" fmla="*/ 278856 h 3190259"/>
              <a:gd name="connsiteX18" fmla="*/ 659934 w 3144611"/>
              <a:gd name="connsiteY18" fmla="*/ 231318 h 3190259"/>
              <a:gd name="connsiteX19" fmla="*/ 645952 w 3144611"/>
              <a:gd name="connsiteY19" fmla="*/ 144632 h 3190259"/>
              <a:gd name="connsiteX20" fmla="*/ 752213 w 3144611"/>
              <a:gd name="connsiteY20" fmla="*/ 150224 h 3190259"/>
              <a:gd name="connsiteX21" fmla="*/ 799750 w 3144611"/>
              <a:gd name="connsiteY21" fmla="*/ 192169 h 3190259"/>
              <a:gd name="connsiteX22" fmla="*/ 894826 w 3144611"/>
              <a:gd name="connsiteY22" fmla="*/ 127854 h 3190259"/>
              <a:gd name="connsiteX23" fmla="*/ 894826 w 3144611"/>
              <a:gd name="connsiteY23" fmla="*/ 127854 h 3190259"/>
              <a:gd name="connsiteX24" fmla="*/ 995494 w 3144611"/>
              <a:gd name="connsiteY24" fmla="*/ 113872 h 3190259"/>
              <a:gd name="connsiteX25" fmla="*/ 998290 w 3144611"/>
              <a:gd name="connsiteY25" fmla="*/ 111076 h 3190259"/>
              <a:gd name="connsiteX26" fmla="*/ 1269534 w 3144611"/>
              <a:gd name="connsiteY26" fmla="*/ 10408 h 3190259"/>
              <a:gd name="connsiteX27" fmla="*/ 2225878 w 3144611"/>
              <a:gd name="connsiteY27" fmla="*/ 2018 h 3190259"/>
              <a:gd name="connsiteX28" fmla="*/ 2935426 w 3144611"/>
              <a:gd name="connsiteY28" fmla="*/ 700104 h 3190259"/>
              <a:gd name="connsiteX29" fmla="*/ 3140076 w 3144611"/>
              <a:gd name="connsiteY29" fmla="*/ 1026675 h 3190259"/>
              <a:gd name="connsiteX30" fmla="*/ 2978967 w 3144611"/>
              <a:gd name="connsiteY30" fmla="*/ 1196492 h 3190259"/>
              <a:gd name="connsiteX31" fmla="*/ 2735127 w 3144611"/>
              <a:gd name="connsiteY31" fmla="*/ 1340184 h 3190259"/>
              <a:gd name="connsiteX32" fmla="*/ 2399846 w 3144611"/>
              <a:gd name="connsiteY32" fmla="*/ 1466459 h 3190259"/>
              <a:gd name="connsiteX33" fmla="*/ 1881686 w 3144611"/>
              <a:gd name="connsiteY33" fmla="*/ 1523064 h 3190259"/>
              <a:gd name="connsiteX34" fmla="*/ 1563823 w 3144611"/>
              <a:gd name="connsiteY34" fmla="*/ 1705945 h 3190259"/>
              <a:gd name="connsiteX35" fmla="*/ 1520281 w 3144611"/>
              <a:gd name="connsiteY35" fmla="*/ 1544835 h 3190259"/>
              <a:gd name="connsiteX36" fmla="*/ 1354819 w 3144611"/>
              <a:gd name="connsiteY36" fmla="*/ 1601441 h 3190259"/>
              <a:gd name="connsiteX37" fmla="*/ 1263378 w 3144611"/>
              <a:gd name="connsiteY37" fmla="*/ 1758195 h 3190259"/>
              <a:gd name="connsiteX38" fmla="*/ 1372235 w 3144611"/>
              <a:gd name="connsiteY38" fmla="*/ 1997681 h 3190259"/>
              <a:gd name="connsiteX39" fmla="*/ 1494156 w 3144611"/>
              <a:gd name="connsiteY39" fmla="*/ 2084765 h 3190259"/>
              <a:gd name="connsiteX40" fmla="*/ 1459321 w 3144611"/>
              <a:gd name="connsiteY40" fmla="*/ 2250228 h 3190259"/>
              <a:gd name="connsiteX41" fmla="*/ 1520281 w 3144611"/>
              <a:gd name="connsiteY41" fmla="*/ 2372149 h 3190259"/>
              <a:gd name="connsiteX42" fmla="*/ 1720577 w 3144611"/>
              <a:gd name="connsiteY42" fmla="*/ 2398274 h 3190259"/>
              <a:gd name="connsiteX43" fmla="*/ 2269218 w 3144611"/>
              <a:gd name="connsiteY43" fmla="*/ 2546319 h 3190259"/>
              <a:gd name="connsiteX44" fmla="*/ 2277926 w 3144611"/>
              <a:gd name="connsiteY44" fmla="*/ 2772742 h 3190259"/>
              <a:gd name="connsiteX45" fmla="*/ 2286634 w 3144611"/>
              <a:gd name="connsiteY45" fmla="*/ 3160272 h 3190259"/>
              <a:gd name="connsiteX46" fmla="*/ 2282281 w 3144611"/>
              <a:gd name="connsiteY46" fmla="*/ 3164626 h 3190259"/>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77778 w 3144611"/>
              <a:gd name="connsiteY47" fmla="*/ 3177688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2116818 w 3144611"/>
              <a:gd name="connsiteY48" fmla="*/ 3047060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999252 w 3144611"/>
              <a:gd name="connsiteY49" fmla="*/ 3190751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768475 w 3144611"/>
              <a:gd name="connsiteY50" fmla="*/ 3112374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603012 w 3144611"/>
              <a:gd name="connsiteY51" fmla="*/ 2981745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446258 w 3144611"/>
              <a:gd name="connsiteY52" fmla="*/ 2864180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446258 w 3144611"/>
              <a:gd name="connsiteY52" fmla="*/ 2864180 h 3195976"/>
              <a:gd name="connsiteX53" fmla="*/ 1437549 w 3144611"/>
              <a:gd name="connsiteY53" fmla="*/ 2881597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446258 w 3144611"/>
              <a:gd name="connsiteY52" fmla="*/ 2864180 h 3195976"/>
              <a:gd name="connsiteX53" fmla="*/ 1319984 w 3144611"/>
              <a:gd name="connsiteY53" fmla="*/ 2872889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446258 w 3144611"/>
              <a:gd name="connsiteY52" fmla="*/ 2794512 h 3195976"/>
              <a:gd name="connsiteX53" fmla="*/ 1319984 w 3144611"/>
              <a:gd name="connsiteY53" fmla="*/ 2872889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733552 h 3195976"/>
              <a:gd name="connsiteX53" fmla="*/ 1319984 w 3144611"/>
              <a:gd name="connsiteY53" fmla="*/ 2872889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319984 w 3144611"/>
              <a:gd name="connsiteY53" fmla="*/ 2872889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193709 w 3144611"/>
              <a:gd name="connsiteY54" fmla="*/ 2777094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206772 w 3144611"/>
              <a:gd name="connsiteY54" fmla="*/ 2472294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206772 w 3144611"/>
              <a:gd name="connsiteY54" fmla="*/ 2472294 h 3195976"/>
              <a:gd name="connsiteX55" fmla="*/ 1202418 w 3144611"/>
              <a:gd name="connsiteY55" fmla="*/ 2476648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206772 w 3144611"/>
              <a:gd name="connsiteY54" fmla="*/ 2472294 h 3195976"/>
              <a:gd name="connsiteX55" fmla="*/ 1145813 w 3144611"/>
              <a:gd name="connsiteY55" fmla="*/ 2363437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206772 w 3144611"/>
              <a:gd name="connsiteY54" fmla="*/ 2472294 h 3195976"/>
              <a:gd name="connsiteX55" fmla="*/ 1145813 w 3144611"/>
              <a:gd name="connsiteY55" fmla="*/ 2363437 h 3195976"/>
              <a:gd name="connsiteX56" fmla="*/ 1150167 w 3144611"/>
              <a:gd name="connsiteY56" fmla="*/ 2350374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206772 w 3144611"/>
              <a:gd name="connsiteY54" fmla="*/ 2472294 h 3195976"/>
              <a:gd name="connsiteX55" fmla="*/ 1145813 w 3144611"/>
              <a:gd name="connsiteY55" fmla="*/ 2363437 h 3195976"/>
              <a:gd name="connsiteX56" fmla="*/ 1076145 w 3144611"/>
              <a:gd name="connsiteY56" fmla="*/ 2420043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206772 w 3144611"/>
              <a:gd name="connsiteY54" fmla="*/ 2472294 h 3195976"/>
              <a:gd name="connsiteX55" fmla="*/ 1145813 w 3144611"/>
              <a:gd name="connsiteY55" fmla="*/ 2363437 h 3195976"/>
              <a:gd name="connsiteX56" fmla="*/ 1076145 w 3144611"/>
              <a:gd name="connsiteY56" fmla="*/ 2420043 h 3195976"/>
              <a:gd name="connsiteX57" fmla="*/ 1058727 w 3144611"/>
              <a:gd name="connsiteY57" fmla="*/ 2433105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211127 w 3144611"/>
              <a:gd name="connsiteY53" fmla="*/ 2768386 h 3195976"/>
              <a:gd name="connsiteX54" fmla="*/ 1206772 w 3144611"/>
              <a:gd name="connsiteY54" fmla="*/ 2472294 h 3195976"/>
              <a:gd name="connsiteX55" fmla="*/ 1145813 w 3144611"/>
              <a:gd name="connsiteY55" fmla="*/ 2363437 h 3195976"/>
              <a:gd name="connsiteX56" fmla="*/ 1076145 w 3144611"/>
              <a:gd name="connsiteY56" fmla="*/ 2420043 h 3195976"/>
              <a:gd name="connsiteX57" fmla="*/ 1063082 w 3144611"/>
              <a:gd name="connsiteY57" fmla="*/ 2811927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324338 w 3144611"/>
              <a:gd name="connsiteY53" fmla="*/ 2720489 h 3195976"/>
              <a:gd name="connsiteX54" fmla="*/ 1206772 w 3144611"/>
              <a:gd name="connsiteY54" fmla="*/ 2472294 h 3195976"/>
              <a:gd name="connsiteX55" fmla="*/ 1145813 w 3144611"/>
              <a:gd name="connsiteY55" fmla="*/ 2363437 h 3195976"/>
              <a:gd name="connsiteX56" fmla="*/ 1076145 w 3144611"/>
              <a:gd name="connsiteY56" fmla="*/ 2420043 h 3195976"/>
              <a:gd name="connsiteX57" fmla="*/ 1063082 w 3144611"/>
              <a:gd name="connsiteY57" fmla="*/ 2811927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324338 w 3144611"/>
              <a:gd name="connsiteY53" fmla="*/ 2720489 h 3195976"/>
              <a:gd name="connsiteX54" fmla="*/ 1280795 w 3144611"/>
              <a:gd name="connsiteY54" fmla="*/ 2546317 h 3195976"/>
              <a:gd name="connsiteX55" fmla="*/ 1145813 w 3144611"/>
              <a:gd name="connsiteY55" fmla="*/ 2363437 h 3195976"/>
              <a:gd name="connsiteX56" fmla="*/ 1076145 w 3144611"/>
              <a:gd name="connsiteY56" fmla="*/ 2420043 h 3195976"/>
              <a:gd name="connsiteX57" fmla="*/ 1063082 w 3144611"/>
              <a:gd name="connsiteY57" fmla="*/ 2811927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324338 w 3144611"/>
              <a:gd name="connsiteY53" fmla="*/ 2720489 h 3195976"/>
              <a:gd name="connsiteX54" fmla="*/ 1280795 w 3144611"/>
              <a:gd name="connsiteY54" fmla="*/ 2546317 h 3195976"/>
              <a:gd name="connsiteX55" fmla="*/ 1145813 w 3144611"/>
              <a:gd name="connsiteY55" fmla="*/ 2363437 h 3195976"/>
              <a:gd name="connsiteX56" fmla="*/ 1076145 w 3144611"/>
              <a:gd name="connsiteY56" fmla="*/ 2420043 h 3195976"/>
              <a:gd name="connsiteX57" fmla="*/ 1063082 w 3144611"/>
              <a:gd name="connsiteY57" fmla="*/ 2811927 h 3195976"/>
              <a:gd name="connsiteX58" fmla="*/ 1080498 w 3144611"/>
              <a:gd name="connsiteY58" fmla="*/ 2824991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324338 w 3144611"/>
              <a:gd name="connsiteY53" fmla="*/ 2720489 h 3195976"/>
              <a:gd name="connsiteX54" fmla="*/ 1280795 w 3144611"/>
              <a:gd name="connsiteY54" fmla="*/ 2546317 h 3195976"/>
              <a:gd name="connsiteX55" fmla="*/ 1145813 w 3144611"/>
              <a:gd name="connsiteY55" fmla="*/ 2363437 h 3195976"/>
              <a:gd name="connsiteX56" fmla="*/ 1076145 w 3144611"/>
              <a:gd name="connsiteY56" fmla="*/ 2420043 h 3195976"/>
              <a:gd name="connsiteX57" fmla="*/ 1063082 w 3144611"/>
              <a:gd name="connsiteY57" fmla="*/ 2811927 h 3195976"/>
              <a:gd name="connsiteX58" fmla="*/ 1511572 w 3144611"/>
              <a:gd name="connsiteY58" fmla="*/ 3012226 h 3195976"/>
              <a:gd name="connsiteX0" fmla="*/ 120242 w 3144611"/>
              <a:gd name="connsiteY0" fmla="*/ 1830819 h 3195976"/>
              <a:gd name="connsiteX1" fmla="*/ 41945 w 3144611"/>
              <a:gd name="connsiteY1" fmla="*/ 1721762 h 3195976"/>
              <a:gd name="connsiteX2" fmla="*/ 16778 w 3144611"/>
              <a:gd name="connsiteY2" fmla="*/ 1609909 h 3195976"/>
              <a:gd name="connsiteX3" fmla="*/ 0 w 3144611"/>
              <a:gd name="connsiteY3" fmla="*/ 1514834 h 3195976"/>
              <a:gd name="connsiteX4" fmla="*/ 19574 w 3144611"/>
              <a:gd name="connsiteY4" fmla="*/ 1400184 h 3195976"/>
              <a:gd name="connsiteX5" fmla="*/ 120242 w 3144611"/>
              <a:gd name="connsiteY5" fmla="*/ 1319090 h 3195976"/>
              <a:gd name="connsiteX6" fmla="*/ 243281 w 3144611"/>
              <a:gd name="connsiteY6" fmla="*/ 1235200 h 3195976"/>
              <a:gd name="connsiteX7" fmla="*/ 290818 w 3144611"/>
              <a:gd name="connsiteY7" fmla="*/ 1047846 h 3195976"/>
              <a:gd name="connsiteX8" fmla="*/ 209725 w 3144611"/>
              <a:gd name="connsiteY8" fmla="*/ 930400 h 3195976"/>
              <a:gd name="connsiteX9" fmla="*/ 190150 w 3144611"/>
              <a:gd name="connsiteY9" fmla="*/ 857696 h 3195976"/>
              <a:gd name="connsiteX10" fmla="*/ 341152 w 3144611"/>
              <a:gd name="connsiteY10" fmla="*/ 782195 h 3195976"/>
              <a:gd name="connsiteX11" fmla="*/ 425042 w 3144611"/>
              <a:gd name="connsiteY11" fmla="*/ 661953 h 3195976"/>
              <a:gd name="connsiteX12" fmla="*/ 433431 w 3144611"/>
              <a:gd name="connsiteY12" fmla="*/ 533322 h 3195976"/>
              <a:gd name="connsiteX13" fmla="*/ 427839 w 3144611"/>
              <a:gd name="connsiteY13" fmla="*/ 474599 h 3195976"/>
              <a:gd name="connsiteX14" fmla="*/ 480969 w 3144611"/>
              <a:gd name="connsiteY14" fmla="*/ 415876 h 3195976"/>
              <a:gd name="connsiteX15" fmla="*/ 444616 w 3144611"/>
              <a:gd name="connsiteY15" fmla="*/ 318004 h 3195976"/>
              <a:gd name="connsiteX16" fmla="*/ 528506 w 3144611"/>
              <a:gd name="connsiteY16" fmla="*/ 337578 h 3195976"/>
              <a:gd name="connsiteX17" fmla="*/ 598415 w 3144611"/>
              <a:gd name="connsiteY17" fmla="*/ 278856 h 3195976"/>
              <a:gd name="connsiteX18" fmla="*/ 659934 w 3144611"/>
              <a:gd name="connsiteY18" fmla="*/ 231318 h 3195976"/>
              <a:gd name="connsiteX19" fmla="*/ 645952 w 3144611"/>
              <a:gd name="connsiteY19" fmla="*/ 144632 h 3195976"/>
              <a:gd name="connsiteX20" fmla="*/ 752213 w 3144611"/>
              <a:gd name="connsiteY20" fmla="*/ 150224 h 3195976"/>
              <a:gd name="connsiteX21" fmla="*/ 799750 w 3144611"/>
              <a:gd name="connsiteY21" fmla="*/ 192169 h 3195976"/>
              <a:gd name="connsiteX22" fmla="*/ 894826 w 3144611"/>
              <a:gd name="connsiteY22" fmla="*/ 127854 h 3195976"/>
              <a:gd name="connsiteX23" fmla="*/ 894826 w 3144611"/>
              <a:gd name="connsiteY23" fmla="*/ 127854 h 3195976"/>
              <a:gd name="connsiteX24" fmla="*/ 995494 w 3144611"/>
              <a:gd name="connsiteY24" fmla="*/ 113872 h 3195976"/>
              <a:gd name="connsiteX25" fmla="*/ 998290 w 3144611"/>
              <a:gd name="connsiteY25" fmla="*/ 111076 h 3195976"/>
              <a:gd name="connsiteX26" fmla="*/ 1269534 w 3144611"/>
              <a:gd name="connsiteY26" fmla="*/ 10408 h 3195976"/>
              <a:gd name="connsiteX27" fmla="*/ 2225878 w 3144611"/>
              <a:gd name="connsiteY27" fmla="*/ 2018 h 3195976"/>
              <a:gd name="connsiteX28" fmla="*/ 2935426 w 3144611"/>
              <a:gd name="connsiteY28" fmla="*/ 700104 h 3195976"/>
              <a:gd name="connsiteX29" fmla="*/ 3140076 w 3144611"/>
              <a:gd name="connsiteY29" fmla="*/ 1026675 h 3195976"/>
              <a:gd name="connsiteX30" fmla="*/ 2978967 w 3144611"/>
              <a:gd name="connsiteY30" fmla="*/ 1196492 h 3195976"/>
              <a:gd name="connsiteX31" fmla="*/ 2735127 w 3144611"/>
              <a:gd name="connsiteY31" fmla="*/ 1340184 h 3195976"/>
              <a:gd name="connsiteX32" fmla="*/ 2399846 w 3144611"/>
              <a:gd name="connsiteY32" fmla="*/ 1466459 h 3195976"/>
              <a:gd name="connsiteX33" fmla="*/ 1881686 w 3144611"/>
              <a:gd name="connsiteY33" fmla="*/ 1523064 h 3195976"/>
              <a:gd name="connsiteX34" fmla="*/ 1563823 w 3144611"/>
              <a:gd name="connsiteY34" fmla="*/ 1705945 h 3195976"/>
              <a:gd name="connsiteX35" fmla="*/ 1520281 w 3144611"/>
              <a:gd name="connsiteY35" fmla="*/ 1544835 h 3195976"/>
              <a:gd name="connsiteX36" fmla="*/ 1354819 w 3144611"/>
              <a:gd name="connsiteY36" fmla="*/ 1601441 h 3195976"/>
              <a:gd name="connsiteX37" fmla="*/ 1263378 w 3144611"/>
              <a:gd name="connsiteY37" fmla="*/ 1758195 h 3195976"/>
              <a:gd name="connsiteX38" fmla="*/ 1372235 w 3144611"/>
              <a:gd name="connsiteY38" fmla="*/ 1997681 h 3195976"/>
              <a:gd name="connsiteX39" fmla="*/ 1494156 w 3144611"/>
              <a:gd name="connsiteY39" fmla="*/ 2084765 h 3195976"/>
              <a:gd name="connsiteX40" fmla="*/ 1459321 w 3144611"/>
              <a:gd name="connsiteY40" fmla="*/ 2250228 h 3195976"/>
              <a:gd name="connsiteX41" fmla="*/ 1520281 w 3144611"/>
              <a:gd name="connsiteY41" fmla="*/ 2372149 h 3195976"/>
              <a:gd name="connsiteX42" fmla="*/ 1720577 w 3144611"/>
              <a:gd name="connsiteY42" fmla="*/ 2398274 h 3195976"/>
              <a:gd name="connsiteX43" fmla="*/ 2269218 w 3144611"/>
              <a:gd name="connsiteY43" fmla="*/ 2546319 h 3195976"/>
              <a:gd name="connsiteX44" fmla="*/ 2277926 w 3144611"/>
              <a:gd name="connsiteY44" fmla="*/ 2772742 h 3195976"/>
              <a:gd name="connsiteX45" fmla="*/ 2286634 w 3144611"/>
              <a:gd name="connsiteY45" fmla="*/ 3160272 h 3195976"/>
              <a:gd name="connsiteX46" fmla="*/ 2147298 w 3144611"/>
              <a:gd name="connsiteY46" fmla="*/ 3182043 h 3195976"/>
              <a:gd name="connsiteX47" fmla="*/ 2103755 w 3144611"/>
              <a:gd name="connsiteY47" fmla="*/ 3042705 h 3195976"/>
              <a:gd name="connsiteX48" fmla="*/ 1999252 w 3144611"/>
              <a:gd name="connsiteY48" fmla="*/ 3177688 h 3195976"/>
              <a:gd name="connsiteX49" fmla="*/ 1781538 w 3144611"/>
              <a:gd name="connsiteY49" fmla="*/ 3142854 h 3195976"/>
              <a:gd name="connsiteX50" fmla="*/ 1616075 w 3144611"/>
              <a:gd name="connsiteY50" fmla="*/ 2990454 h 3195976"/>
              <a:gd name="connsiteX51" fmla="*/ 1454966 w 3144611"/>
              <a:gd name="connsiteY51" fmla="*/ 2851117 h 3195976"/>
              <a:gd name="connsiteX52" fmla="*/ 1398361 w 3144611"/>
              <a:gd name="connsiteY52" fmla="*/ 2811929 h 3195976"/>
              <a:gd name="connsiteX53" fmla="*/ 1324338 w 3144611"/>
              <a:gd name="connsiteY53" fmla="*/ 2720489 h 3195976"/>
              <a:gd name="connsiteX54" fmla="*/ 1280795 w 3144611"/>
              <a:gd name="connsiteY54" fmla="*/ 2546317 h 3195976"/>
              <a:gd name="connsiteX55" fmla="*/ 1145813 w 3144611"/>
              <a:gd name="connsiteY55" fmla="*/ 2363437 h 3195976"/>
              <a:gd name="connsiteX56" fmla="*/ 1076145 w 3144611"/>
              <a:gd name="connsiteY56" fmla="*/ 2420043 h 3195976"/>
              <a:gd name="connsiteX57" fmla="*/ 1063082 w 3144611"/>
              <a:gd name="connsiteY57" fmla="*/ 2811927 h 3195976"/>
              <a:gd name="connsiteX58" fmla="*/ 1511572 w 3144611"/>
              <a:gd name="connsiteY58" fmla="*/ 3012226 h 3195976"/>
              <a:gd name="connsiteX59" fmla="*/ 1507218 w 3144611"/>
              <a:gd name="connsiteY59" fmla="*/ 2999163 h 3195976"/>
              <a:gd name="connsiteX0" fmla="*/ 120242 w 3144611"/>
              <a:gd name="connsiteY0" fmla="*/ 1830819 h 3234322"/>
              <a:gd name="connsiteX1" fmla="*/ 41945 w 3144611"/>
              <a:gd name="connsiteY1" fmla="*/ 1721762 h 3234322"/>
              <a:gd name="connsiteX2" fmla="*/ 16778 w 3144611"/>
              <a:gd name="connsiteY2" fmla="*/ 1609909 h 3234322"/>
              <a:gd name="connsiteX3" fmla="*/ 0 w 3144611"/>
              <a:gd name="connsiteY3" fmla="*/ 1514834 h 3234322"/>
              <a:gd name="connsiteX4" fmla="*/ 19574 w 3144611"/>
              <a:gd name="connsiteY4" fmla="*/ 1400184 h 3234322"/>
              <a:gd name="connsiteX5" fmla="*/ 120242 w 3144611"/>
              <a:gd name="connsiteY5" fmla="*/ 1319090 h 3234322"/>
              <a:gd name="connsiteX6" fmla="*/ 243281 w 3144611"/>
              <a:gd name="connsiteY6" fmla="*/ 1235200 h 3234322"/>
              <a:gd name="connsiteX7" fmla="*/ 290818 w 3144611"/>
              <a:gd name="connsiteY7" fmla="*/ 1047846 h 3234322"/>
              <a:gd name="connsiteX8" fmla="*/ 209725 w 3144611"/>
              <a:gd name="connsiteY8" fmla="*/ 930400 h 3234322"/>
              <a:gd name="connsiteX9" fmla="*/ 190150 w 3144611"/>
              <a:gd name="connsiteY9" fmla="*/ 857696 h 3234322"/>
              <a:gd name="connsiteX10" fmla="*/ 341152 w 3144611"/>
              <a:gd name="connsiteY10" fmla="*/ 782195 h 3234322"/>
              <a:gd name="connsiteX11" fmla="*/ 425042 w 3144611"/>
              <a:gd name="connsiteY11" fmla="*/ 661953 h 3234322"/>
              <a:gd name="connsiteX12" fmla="*/ 433431 w 3144611"/>
              <a:gd name="connsiteY12" fmla="*/ 533322 h 3234322"/>
              <a:gd name="connsiteX13" fmla="*/ 427839 w 3144611"/>
              <a:gd name="connsiteY13" fmla="*/ 474599 h 3234322"/>
              <a:gd name="connsiteX14" fmla="*/ 480969 w 3144611"/>
              <a:gd name="connsiteY14" fmla="*/ 415876 h 3234322"/>
              <a:gd name="connsiteX15" fmla="*/ 444616 w 3144611"/>
              <a:gd name="connsiteY15" fmla="*/ 318004 h 3234322"/>
              <a:gd name="connsiteX16" fmla="*/ 528506 w 3144611"/>
              <a:gd name="connsiteY16" fmla="*/ 337578 h 3234322"/>
              <a:gd name="connsiteX17" fmla="*/ 598415 w 3144611"/>
              <a:gd name="connsiteY17" fmla="*/ 278856 h 3234322"/>
              <a:gd name="connsiteX18" fmla="*/ 659934 w 3144611"/>
              <a:gd name="connsiteY18" fmla="*/ 231318 h 3234322"/>
              <a:gd name="connsiteX19" fmla="*/ 645952 w 3144611"/>
              <a:gd name="connsiteY19" fmla="*/ 144632 h 3234322"/>
              <a:gd name="connsiteX20" fmla="*/ 752213 w 3144611"/>
              <a:gd name="connsiteY20" fmla="*/ 150224 h 3234322"/>
              <a:gd name="connsiteX21" fmla="*/ 799750 w 3144611"/>
              <a:gd name="connsiteY21" fmla="*/ 192169 h 3234322"/>
              <a:gd name="connsiteX22" fmla="*/ 894826 w 3144611"/>
              <a:gd name="connsiteY22" fmla="*/ 127854 h 3234322"/>
              <a:gd name="connsiteX23" fmla="*/ 894826 w 3144611"/>
              <a:gd name="connsiteY23" fmla="*/ 127854 h 3234322"/>
              <a:gd name="connsiteX24" fmla="*/ 995494 w 3144611"/>
              <a:gd name="connsiteY24" fmla="*/ 113872 h 3234322"/>
              <a:gd name="connsiteX25" fmla="*/ 998290 w 3144611"/>
              <a:gd name="connsiteY25" fmla="*/ 111076 h 3234322"/>
              <a:gd name="connsiteX26" fmla="*/ 1269534 w 3144611"/>
              <a:gd name="connsiteY26" fmla="*/ 10408 h 3234322"/>
              <a:gd name="connsiteX27" fmla="*/ 2225878 w 3144611"/>
              <a:gd name="connsiteY27" fmla="*/ 2018 h 3234322"/>
              <a:gd name="connsiteX28" fmla="*/ 2935426 w 3144611"/>
              <a:gd name="connsiteY28" fmla="*/ 700104 h 3234322"/>
              <a:gd name="connsiteX29" fmla="*/ 3140076 w 3144611"/>
              <a:gd name="connsiteY29" fmla="*/ 1026675 h 3234322"/>
              <a:gd name="connsiteX30" fmla="*/ 2978967 w 3144611"/>
              <a:gd name="connsiteY30" fmla="*/ 1196492 h 3234322"/>
              <a:gd name="connsiteX31" fmla="*/ 2735127 w 3144611"/>
              <a:gd name="connsiteY31" fmla="*/ 1340184 h 3234322"/>
              <a:gd name="connsiteX32" fmla="*/ 2399846 w 3144611"/>
              <a:gd name="connsiteY32" fmla="*/ 1466459 h 3234322"/>
              <a:gd name="connsiteX33" fmla="*/ 1881686 w 3144611"/>
              <a:gd name="connsiteY33" fmla="*/ 1523064 h 3234322"/>
              <a:gd name="connsiteX34" fmla="*/ 1563823 w 3144611"/>
              <a:gd name="connsiteY34" fmla="*/ 1705945 h 3234322"/>
              <a:gd name="connsiteX35" fmla="*/ 1520281 w 3144611"/>
              <a:gd name="connsiteY35" fmla="*/ 1544835 h 3234322"/>
              <a:gd name="connsiteX36" fmla="*/ 1354819 w 3144611"/>
              <a:gd name="connsiteY36" fmla="*/ 1601441 h 3234322"/>
              <a:gd name="connsiteX37" fmla="*/ 1263378 w 3144611"/>
              <a:gd name="connsiteY37" fmla="*/ 1758195 h 3234322"/>
              <a:gd name="connsiteX38" fmla="*/ 1372235 w 3144611"/>
              <a:gd name="connsiteY38" fmla="*/ 1997681 h 3234322"/>
              <a:gd name="connsiteX39" fmla="*/ 1494156 w 3144611"/>
              <a:gd name="connsiteY39" fmla="*/ 2084765 h 3234322"/>
              <a:gd name="connsiteX40" fmla="*/ 1459321 w 3144611"/>
              <a:gd name="connsiteY40" fmla="*/ 2250228 h 3234322"/>
              <a:gd name="connsiteX41" fmla="*/ 1520281 w 3144611"/>
              <a:gd name="connsiteY41" fmla="*/ 2372149 h 3234322"/>
              <a:gd name="connsiteX42" fmla="*/ 1720577 w 3144611"/>
              <a:gd name="connsiteY42" fmla="*/ 2398274 h 3234322"/>
              <a:gd name="connsiteX43" fmla="*/ 2269218 w 3144611"/>
              <a:gd name="connsiteY43" fmla="*/ 2546319 h 3234322"/>
              <a:gd name="connsiteX44" fmla="*/ 2277926 w 3144611"/>
              <a:gd name="connsiteY44" fmla="*/ 2772742 h 3234322"/>
              <a:gd name="connsiteX45" fmla="*/ 2286634 w 3144611"/>
              <a:gd name="connsiteY45" fmla="*/ 3160272 h 3234322"/>
              <a:gd name="connsiteX46" fmla="*/ 2147298 w 3144611"/>
              <a:gd name="connsiteY46" fmla="*/ 3182043 h 3234322"/>
              <a:gd name="connsiteX47" fmla="*/ 2103755 w 3144611"/>
              <a:gd name="connsiteY47" fmla="*/ 3042705 h 3234322"/>
              <a:gd name="connsiteX48" fmla="*/ 1999252 w 3144611"/>
              <a:gd name="connsiteY48" fmla="*/ 3177688 h 3234322"/>
              <a:gd name="connsiteX49" fmla="*/ 1781538 w 3144611"/>
              <a:gd name="connsiteY49" fmla="*/ 3142854 h 3234322"/>
              <a:gd name="connsiteX50" fmla="*/ 1616075 w 3144611"/>
              <a:gd name="connsiteY50" fmla="*/ 2990454 h 3234322"/>
              <a:gd name="connsiteX51" fmla="*/ 1454966 w 3144611"/>
              <a:gd name="connsiteY51" fmla="*/ 2851117 h 3234322"/>
              <a:gd name="connsiteX52" fmla="*/ 1398361 w 3144611"/>
              <a:gd name="connsiteY52" fmla="*/ 2811929 h 3234322"/>
              <a:gd name="connsiteX53" fmla="*/ 1324338 w 3144611"/>
              <a:gd name="connsiteY53" fmla="*/ 2720489 h 3234322"/>
              <a:gd name="connsiteX54" fmla="*/ 1280795 w 3144611"/>
              <a:gd name="connsiteY54" fmla="*/ 2546317 h 3234322"/>
              <a:gd name="connsiteX55" fmla="*/ 1145813 w 3144611"/>
              <a:gd name="connsiteY55" fmla="*/ 2363437 h 3234322"/>
              <a:gd name="connsiteX56" fmla="*/ 1076145 w 3144611"/>
              <a:gd name="connsiteY56" fmla="*/ 2420043 h 3234322"/>
              <a:gd name="connsiteX57" fmla="*/ 1063082 w 3144611"/>
              <a:gd name="connsiteY57" fmla="*/ 2811927 h 3234322"/>
              <a:gd name="connsiteX58" fmla="*/ 1511572 w 3144611"/>
              <a:gd name="connsiteY58" fmla="*/ 3012226 h 3234322"/>
              <a:gd name="connsiteX59" fmla="*/ 1655264 w 3144611"/>
              <a:gd name="connsiteY59" fmla="*/ 3234294 h 3234322"/>
              <a:gd name="connsiteX0" fmla="*/ 120242 w 3144611"/>
              <a:gd name="connsiteY0" fmla="*/ 1830819 h 3256788"/>
              <a:gd name="connsiteX1" fmla="*/ 41945 w 3144611"/>
              <a:gd name="connsiteY1" fmla="*/ 1721762 h 3256788"/>
              <a:gd name="connsiteX2" fmla="*/ 16778 w 3144611"/>
              <a:gd name="connsiteY2" fmla="*/ 1609909 h 3256788"/>
              <a:gd name="connsiteX3" fmla="*/ 0 w 3144611"/>
              <a:gd name="connsiteY3" fmla="*/ 1514834 h 3256788"/>
              <a:gd name="connsiteX4" fmla="*/ 19574 w 3144611"/>
              <a:gd name="connsiteY4" fmla="*/ 1400184 h 3256788"/>
              <a:gd name="connsiteX5" fmla="*/ 120242 w 3144611"/>
              <a:gd name="connsiteY5" fmla="*/ 1319090 h 3256788"/>
              <a:gd name="connsiteX6" fmla="*/ 243281 w 3144611"/>
              <a:gd name="connsiteY6" fmla="*/ 1235200 h 3256788"/>
              <a:gd name="connsiteX7" fmla="*/ 290818 w 3144611"/>
              <a:gd name="connsiteY7" fmla="*/ 1047846 h 3256788"/>
              <a:gd name="connsiteX8" fmla="*/ 209725 w 3144611"/>
              <a:gd name="connsiteY8" fmla="*/ 930400 h 3256788"/>
              <a:gd name="connsiteX9" fmla="*/ 190150 w 3144611"/>
              <a:gd name="connsiteY9" fmla="*/ 857696 h 3256788"/>
              <a:gd name="connsiteX10" fmla="*/ 341152 w 3144611"/>
              <a:gd name="connsiteY10" fmla="*/ 782195 h 3256788"/>
              <a:gd name="connsiteX11" fmla="*/ 425042 w 3144611"/>
              <a:gd name="connsiteY11" fmla="*/ 661953 h 3256788"/>
              <a:gd name="connsiteX12" fmla="*/ 433431 w 3144611"/>
              <a:gd name="connsiteY12" fmla="*/ 533322 h 3256788"/>
              <a:gd name="connsiteX13" fmla="*/ 427839 w 3144611"/>
              <a:gd name="connsiteY13" fmla="*/ 474599 h 3256788"/>
              <a:gd name="connsiteX14" fmla="*/ 480969 w 3144611"/>
              <a:gd name="connsiteY14" fmla="*/ 415876 h 3256788"/>
              <a:gd name="connsiteX15" fmla="*/ 444616 w 3144611"/>
              <a:gd name="connsiteY15" fmla="*/ 318004 h 3256788"/>
              <a:gd name="connsiteX16" fmla="*/ 528506 w 3144611"/>
              <a:gd name="connsiteY16" fmla="*/ 337578 h 3256788"/>
              <a:gd name="connsiteX17" fmla="*/ 598415 w 3144611"/>
              <a:gd name="connsiteY17" fmla="*/ 278856 h 3256788"/>
              <a:gd name="connsiteX18" fmla="*/ 659934 w 3144611"/>
              <a:gd name="connsiteY18" fmla="*/ 231318 h 3256788"/>
              <a:gd name="connsiteX19" fmla="*/ 645952 w 3144611"/>
              <a:gd name="connsiteY19" fmla="*/ 144632 h 3256788"/>
              <a:gd name="connsiteX20" fmla="*/ 752213 w 3144611"/>
              <a:gd name="connsiteY20" fmla="*/ 150224 h 3256788"/>
              <a:gd name="connsiteX21" fmla="*/ 799750 w 3144611"/>
              <a:gd name="connsiteY21" fmla="*/ 192169 h 3256788"/>
              <a:gd name="connsiteX22" fmla="*/ 894826 w 3144611"/>
              <a:gd name="connsiteY22" fmla="*/ 127854 h 3256788"/>
              <a:gd name="connsiteX23" fmla="*/ 894826 w 3144611"/>
              <a:gd name="connsiteY23" fmla="*/ 127854 h 3256788"/>
              <a:gd name="connsiteX24" fmla="*/ 995494 w 3144611"/>
              <a:gd name="connsiteY24" fmla="*/ 113872 h 3256788"/>
              <a:gd name="connsiteX25" fmla="*/ 998290 w 3144611"/>
              <a:gd name="connsiteY25" fmla="*/ 111076 h 3256788"/>
              <a:gd name="connsiteX26" fmla="*/ 1269534 w 3144611"/>
              <a:gd name="connsiteY26" fmla="*/ 10408 h 3256788"/>
              <a:gd name="connsiteX27" fmla="*/ 2225878 w 3144611"/>
              <a:gd name="connsiteY27" fmla="*/ 2018 h 3256788"/>
              <a:gd name="connsiteX28" fmla="*/ 2935426 w 3144611"/>
              <a:gd name="connsiteY28" fmla="*/ 700104 h 3256788"/>
              <a:gd name="connsiteX29" fmla="*/ 3140076 w 3144611"/>
              <a:gd name="connsiteY29" fmla="*/ 1026675 h 3256788"/>
              <a:gd name="connsiteX30" fmla="*/ 2978967 w 3144611"/>
              <a:gd name="connsiteY30" fmla="*/ 1196492 h 3256788"/>
              <a:gd name="connsiteX31" fmla="*/ 2735127 w 3144611"/>
              <a:gd name="connsiteY31" fmla="*/ 1340184 h 3256788"/>
              <a:gd name="connsiteX32" fmla="*/ 2399846 w 3144611"/>
              <a:gd name="connsiteY32" fmla="*/ 1466459 h 3256788"/>
              <a:gd name="connsiteX33" fmla="*/ 1881686 w 3144611"/>
              <a:gd name="connsiteY33" fmla="*/ 1523064 h 3256788"/>
              <a:gd name="connsiteX34" fmla="*/ 1563823 w 3144611"/>
              <a:gd name="connsiteY34" fmla="*/ 1705945 h 3256788"/>
              <a:gd name="connsiteX35" fmla="*/ 1520281 w 3144611"/>
              <a:gd name="connsiteY35" fmla="*/ 1544835 h 3256788"/>
              <a:gd name="connsiteX36" fmla="*/ 1354819 w 3144611"/>
              <a:gd name="connsiteY36" fmla="*/ 1601441 h 3256788"/>
              <a:gd name="connsiteX37" fmla="*/ 1263378 w 3144611"/>
              <a:gd name="connsiteY37" fmla="*/ 1758195 h 3256788"/>
              <a:gd name="connsiteX38" fmla="*/ 1372235 w 3144611"/>
              <a:gd name="connsiteY38" fmla="*/ 1997681 h 3256788"/>
              <a:gd name="connsiteX39" fmla="*/ 1494156 w 3144611"/>
              <a:gd name="connsiteY39" fmla="*/ 2084765 h 3256788"/>
              <a:gd name="connsiteX40" fmla="*/ 1459321 w 3144611"/>
              <a:gd name="connsiteY40" fmla="*/ 2250228 h 3256788"/>
              <a:gd name="connsiteX41" fmla="*/ 1520281 w 3144611"/>
              <a:gd name="connsiteY41" fmla="*/ 2372149 h 3256788"/>
              <a:gd name="connsiteX42" fmla="*/ 1720577 w 3144611"/>
              <a:gd name="connsiteY42" fmla="*/ 2398274 h 3256788"/>
              <a:gd name="connsiteX43" fmla="*/ 2269218 w 3144611"/>
              <a:gd name="connsiteY43" fmla="*/ 2546319 h 3256788"/>
              <a:gd name="connsiteX44" fmla="*/ 2277926 w 3144611"/>
              <a:gd name="connsiteY44" fmla="*/ 2772742 h 3256788"/>
              <a:gd name="connsiteX45" fmla="*/ 2286634 w 3144611"/>
              <a:gd name="connsiteY45" fmla="*/ 3160272 h 3256788"/>
              <a:gd name="connsiteX46" fmla="*/ 2147298 w 3144611"/>
              <a:gd name="connsiteY46" fmla="*/ 3182043 h 3256788"/>
              <a:gd name="connsiteX47" fmla="*/ 2103755 w 3144611"/>
              <a:gd name="connsiteY47" fmla="*/ 3042705 h 3256788"/>
              <a:gd name="connsiteX48" fmla="*/ 1999252 w 3144611"/>
              <a:gd name="connsiteY48" fmla="*/ 3177688 h 3256788"/>
              <a:gd name="connsiteX49" fmla="*/ 1781538 w 3144611"/>
              <a:gd name="connsiteY49" fmla="*/ 3142854 h 3256788"/>
              <a:gd name="connsiteX50" fmla="*/ 1616075 w 3144611"/>
              <a:gd name="connsiteY50" fmla="*/ 2990454 h 3256788"/>
              <a:gd name="connsiteX51" fmla="*/ 1454966 w 3144611"/>
              <a:gd name="connsiteY51" fmla="*/ 2851117 h 3256788"/>
              <a:gd name="connsiteX52" fmla="*/ 1398361 w 3144611"/>
              <a:gd name="connsiteY52" fmla="*/ 2811929 h 3256788"/>
              <a:gd name="connsiteX53" fmla="*/ 1324338 w 3144611"/>
              <a:gd name="connsiteY53" fmla="*/ 2720489 h 3256788"/>
              <a:gd name="connsiteX54" fmla="*/ 1280795 w 3144611"/>
              <a:gd name="connsiteY54" fmla="*/ 2546317 h 3256788"/>
              <a:gd name="connsiteX55" fmla="*/ 1145813 w 3144611"/>
              <a:gd name="connsiteY55" fmla="*/ 2363437 h 3256788"/>
              <a:gd name="connsiteX56" fmla="*/ 1076145 w 3144611"/>
              <a:gd name="connsiteY56" fmla="*/ 2420043 h 3256788"/>
              <a:gd name="connsiteX57" fmla="*/ 1063082 w 3144611"/>
              <a:gd name="connsiteY57" fmla="*/ 2811927 h 3256788"/>
              <a:gd name="connsiteX58" fmla="*/ 1511572 w 3144611"/>
              <a:gd name="connsiteY58" fmla="*/ 3012226 h 3256788"/>
              <a:gd name="connsiteX59" fmla="*/ 1655264 w 3144611"/>
              <a:gd name="connsiteY59" fmla="*/ 3234294 h 3256788"/>
              <a:gd name="connsiteX60" fmla="*/ 1672681 w 3144611"/>
              <a:gd name="connsiteY60" fmla="*/ 3251711 h 3256788"/>
              <a:gd name="connsiteX0" fmla="*/ 120242 w 3144611"/>
              <a:gd name="connsiteY0" fmla="*/ 1830819 h 3269128"/>
              <a:gd name="connsiteX1" fmla="*/ 41945 w 3144611"/>
              <a:gd name="connsiteY1" fmla="*/ 1721762 h 3269128"/>
              <a:gd name="connsiteX2" fmla="*/ 16778 w 3144611"/>
              <a:gd name="connsiteY2" fmla="*/ 1609909 h 3269128"/>
              <a:gd name="connsiteX3" fmla="*/ 0 w 3144611"/>
              <a:gd name="connsiteY3" fmla="*/ 1514834 h 3269128"/>
              <a:gd name="connsiteX4" fmla="*/ 19574 w 3144611"/>
              <a:gd name="connsiteY4" fmla="*/ 1400184 h 3269128"/>
              <a:gd name="connsiteX5" fmla="*/ 120242 w 3144611"/>
              <a:gd name="connsiteY5" fmla="*/ 1319090 h 3269128"/>
              <a:gd name="connsiteX6" fmla="*/ 243281 w 3144611"/>
              <a:gd name="connsiteY6" fmla="*/ 1235200 h 3269128"/>
              <a:gd name="connsiteX7" fmla="*/ 290818 w 3144611"/>
              <a:gd name="connsiteY7" fmla="*/ 1047846 h 3269128"/>
              <a:gd name="connsiteX8" fmla="*/ 209725 w 3144611"/>
              <a:gd name="connsiteY8" fmla="*/ 930400 h 3269128"/>
              <a:gd name="connsiteX9" fmla="*/ 190150 w 3144611"/>
              <a:gd name="connsiteY9" fmla="*/ 857696 h 3269128"/>
              <a:gd name="connsiteX10" fmla="*/ 341152 w 3144611"/>
              <a:gd name="connsiteY10" fmla="*/ 782195 h 3269128"/>
              <a:gd name="connsiteX11" fmla="*/ 425042 w 3144611"/>
              <a:gd name="connsiteY11" fmla="*/ 661953 h 3269128"/>
              <a:gd name="connsiteX12" fmla="*/ 433431 w 3144611"/>
              <a:gd name="connsiteY12" fmla="*/ 533322 h 3269128"/>
              <a:gd name="connsiteX13" fmla="*/ 427839 w 3144611"/>
              <a:gd name="connsiteY13" fmla="*/ 474599 h 3269128"/>
              <a:gd name="connsiteX14" fmla="*/ 480969 w 3144611"/>
              <a:gd name="connsiteY14" fmla="*/ 415876 h 3269128"/>
              <a:gd name="connsiteX15" fmla="*/ 444616 w 3144611"/>
              <a:gd name="connsiteY15" fmla="*/ 318004 h 3269128"/>
              <a:gd name="connsiteX16" fmla="*/ 528506 w 3144611"/>
              <a:gd name="connsiteY16" fmla="*/ 337578 h 3269128"/>
              <a:gd name="connsiteX17" fmla="*/ 598415 w 3144611"/>
              <a:gd name="connsiteY17" fmla="*/ 278856 h 3269128"/>
              <a:gd name="connsiteX18" fmla="*/ 659934 w 3144611"/>
              <a:gd name="connsiteY18" fmla="*/ 231318 h 3269128"/>
              <a:gd name="connsiteX19" fmla="*/ 645952 w 3144611"/>
              <a:gd name="connsiteY19" fmla="*/ 144632 h 3269128"/>
              <a:gd name="connsiteX20" fmla="*/ 752213 w 3144611"/>
              <a:gd name="connsiteY20" fmla="*/ 150224 h 3269128"/>
              <a:gd name="connsiteX21" fmla="*/ 799750 w 3144611"/>
              <a:gd name="connsiteY21" fmla="*/ 192169 h 3269128"/>
              <a:gd name="connsiteX22" fmla="*/ 894826 w 3144611"/>
              <a:gd name="connsiteY22" fmla="*/ 127854 h 3269128"/>
              <a:gd name="connsiteX23" fmla="*/ 894826 w 3144611"/>
              <a:gd name="connsiteY23" fmla="*/ 127854 h 3269128"/>
              <a:gd name="connsiteX24" fmla="*/ 995494 w 3144611"/>
              <a:gd name="connsiteY24" fmla="*/ 113872 h 3269128"/>
              <a:gd name="connsiteX25" fmla="*/ 998290 w 3144611"/>
              <a:gd name="connsiteY25" fmla="*/ 111076 h 3269128"/>
              <a:gd name="connsiteX26" fmla="*/ 1269534 w 3144611"/>
              <a:gd name="connsiteY26" fmla="*/ 10408 h 3269128"/>
              <a:gd name="connsiteX27" fmla="*/ 2225878 w 3144611"/>
              <a:gd name="connsiteY27" fmla="*/ 2018 h 3269128"/>
              <a:gd name="connsiteX28" fmla="*/ 2935426 w 3144611"/>
              <a:gd name="connsiteY28" fmla="*/ 700104 h 3269128"/>
              <a:gd name="connsiteX29" fmla="*/ 3140076 w 3144611"/>
              <a:gd name="connsiteY29" fmla="*/ 1026675 h 3269128"/>
              <a:gd name="connsiteX30" fmla="*/ 2978967 w 3144611"/>
              <a:gd name="connsiteY30" fmla="*/ 1196492 h 3269128"/>
              <a:gd name="connsiteX31" fmla="*/ 2735127 w 3144611"/>
              <a:gd name="connsiteY31" fmla="*/ 1340184 h 3269128"/>
              <a:gd name="connsiteX32" fmla="*/ 2399846 w 3144611"/>
              <a:gd name="connsiteY32" fmla="*/ 1466459 h 3269128"/>
              <a:gd name="connsiteX33" fmla="*/ 1881686 w 3144611"/>
              <a:gd name="connsiteY33" fmla="*/ 1523064 h 3269128"/>
              <a:gd name="connsiteX34" fmla="*/ 1563823 w 3144611"/>
              <a:gd name="connsiteY34" fmla="*/ 1705945 h 3269128"/>
              <a:gd name="connsiteX35" fmla="*/ 1520281 w 3144611"/>
              <a:gd name="connsiteY35" fmla="*/ 1544835 h 3269128"/>
              <a:gd name="connsiteX36" fmla="*/ 1354819 w 3144611"/>
              <a:gd name="connsiteY36" fmla="*/ 1601441 h 3269128"/>
              <a:gd name="connsiteX37" fmla="*/ 1263378 w 3144611"/>
              <a:gd name="connsiteY37" fmla="*/ 1758195 h 3269128"/>
              <a:gd name="connsiteX38" fmla="*/ 1372235 w 3144611"/>
              <a:gd name="connsiteY38" fmla="*/ 1997681 h 3269128"/>
              <a:gd name="connsiteX39" fmla="*/ 1494156 w 3144611"/>
              <a:gd name="connsiteY39" fmla="*/ 2084765 h 3269128"/>
              <a:gd name="connsiteX40" fmla="*/ 1459321 w 3144611"/>
              <a:gd name="connsiteY40" fmla="*/ 2250228 h 3269128"/>
              <a:gd name="connsiteX41" fmla="*/ 1520281 w 3144611"/>
              <a:gd name="connsiteY41" fmla="*/ 2372149 h 3269128"/>
              <a:gd name="connsiteX42" fmla="*/ 1720577 w 3144611"/>
              <a:gd name="connsiteY42" fmla="*/ 2398274 h 3269128"/>
              <a:gd name="connsiteX43" fmla="*/ 2269218 w 3144611"/>
              <a:gd name="connsiteY43" fmla="*/ 2546319 h 3269128"/>
              <a:gd name="connsiteX44" fmla="*/ 2277926 w 3144611"/>
              <a:gd name="connsiteY44" fmla="*/ 2772742 h 3269128"/>
              <a:gd name="connsiteX45" fmla="*/ 2286634 w 3144611"/>
              <a:gd name="connsiteY45" fmla="*/ 3160272 h 3269128"/>
              <a:gd name="connsiteX46" fmla="*/ 2147298 w 3144611"/>
              <a:gd name="connsiteY46" fmla="*/ 3182043 h 3269128"/>
              <a:gd name="connsiteX47" fmla="*/ 2103755 w 3144611"/>
              <a:gd name="connsiteY47" fmla="*/ 3042705 h 3269128"/>
              <a:gd name="connsiteX48" fmla="*/ 1999252 w 3144611"/>
              <a:gd name="connsiteY48" fmla="*/ 3177688 h 3269128"/>
              <a:gd name="connsiteX49" fmla="*/ 1781538 w 3144611"/>
              <a:gd name="connsiteY49" fmla="*/ 3142854 h 3269128"/>
              <a:gd name="connsiteX50" fmla="*/ 1616075 w 3144611"/>
              <a:gd name="connsiteY50" fmla="*/ 2990454 h 3269128"/>
              <a:gd name="connsiteX51" fmla="*/ 1454966 w 3144611"/>
              <a:gd name="connsiteY51" fmla="*/ 2851117 h 3269128"/>
              <a:gd name="connsiteX52" fmla="*/ 1398361 w 3144611"/>
              <a:gd name="connsiteY52" fmla="*/ 2811929 h 3269128"/>
              <a:gd name="connsiteX53" fmla="*/ 1324338 w 3144611"/>
              <a:gd name="connsiteY53" fmla="*/ 2720489 h 3269128"/>
              <a:gd name="connsiteX54" fmla="*/ 1280795 w 3144611"/>
              <a:gd name="connsiteY54" fmla="*/ 2546317 h 3269128"/>
              <a:gd name="connsiteX55" fmla="*/ 1145813 w 3144611"/>
              <a:gd name="connsiteY55" fmla="*/ 2363437 h 3269128"/>
              <a:gd name="connsiteX56" fmla="*/ 1076145 w 3144611"/>
              <a:gd name="connsiteY56" fmla="*/ 2420043 h 3269128"/>
              <a:gd name="connsiteX57" fmla="*/ 1063082 w 3144611"/>
              <a:gd name="connsiteY57" fmla="*/ 2811927 h 3269128"/>
              <a:gd name="connsiteX58" fmla="*/ 1511572 w 3144611"/>
              <a:gd name="connsiteY58" fmla="*/ 3012226 h 3269128"/>
              <a:gd name="connsiteX59" fmla="*/ 1655264 w 3144611"/>
              <a:gd name="connsiteY59" fmla="*/ 3234294 h 3269128"/>
              <a:gd name="connsiteX60" fmla="*/ 1751058 w 3144611"/>
              <a:gd name="connsiteY60" fmla="*/ 3269128 h 3269128"/>
              <a:gd name="connsiteX0" fmla="*/ 120242 w 3144611"/>
              <a:gd name="connsiteY0" fmla="*/ 1830819 h 3269465"/>
              <a:gd name="connsiteX1" fmla="*/ 41945 w 3144611"/>
              <a:gd name="connsiteY1" fmla="*/ 1721762 h 3269465"/>
              <a:gd name="connsiteX2" fmla="*/ 16778 w 3144611"/>
              <a:gd name="connsiteY2" fmla="*/ 1609909 h 3269465"/>
              <a:gd name="connsiteX3" fmla="*/ 0 w 3144611"/>
              <a:gd name="connsiteY3" fmla="*/ 1514834 h 3269465"/>
              <a:gd name="connsiteX4" fmla="*/ 19574 w 3144611"/>
              <a:gd name="connsiteY4" fmla="*/ 1400184 h 3269465"/>
              <a:gd name="connsiteX5" fmla="*/ 120242 w 3144611"/>
              <a:gd name="connsiteY5" fmla="*/ 1319090 h 3269465"/>
              <a:gd name="connsiteX6" fmla="*/ 243281 w 3144611"/>
              <a:gd name="connsiteY6" fmla="*/ 1235200 h 3269465"/>
              <a:gd name="connsiteX7" fmla="*/ 290818 w 3144611"/>
              <a:gd name="connsiteY7" fmla="*/ 1047846 h 3269465"/>
              <a:gd name="connsiteX8" fmla="*/ 209725 w 3144611"/>
              <a:gd name="connsiteY8" fmla="*/ 930400 h 3269465"/>
              <a:gd name="connsiteX9" fmla="*/ 190150 w 3144611"/>
              <a:gd name="connsiteY9" fmla="*/ 857696 h 3269465"/>
              <a:gd name="connsiteX10" fmla="*/ 341152 w 3144611"/>
              <a:gd name="connsiteY10" fmla="*/ 782195 h 3269465"/>
              <a:gd name="connsiteX11" fmla="*/ 425042 w 3144611"/>
              <a:gd name="connsiteY11" fmla="*/ 661953 h 3269465"/>
              <a:gd name="connsiteX12" fmla="*/ 433431 w 3144611"/>
              <a:gd name="connsiteY12" fmla="*/ 533322 h 3269465"/>
              <a:gd name="connsiteX13" fmla="*/ 427839 w 3144611"/>
              <a:gd name="connsiteY13" fmla="*/ 474599 h 3269465"/>
              <a:gd name="connsiteX14" fmla="*/ 480969 w 3144611"/>
              <a:gd name="connsiteY14" fmla="*/ 415876 h 3269465"/>
              <a:gd name="connsiteX15" fmla="*/ 444616 w 3144611"/>
              <a:gd name="connsiteY15" fmla="*/ 318004 h 3269465"/>
              <a:gd name="connsiteX16" fmla="*/ 528506 w 3144611"/>
              <a:gd name="connsiteY16" fmla="*/ 337578 h 3269465"/>
              <a:gd name="connsiteX17" fmla="*/ 598415 w 3144611"/>
              <a:gd name="connsiteY17" fmla="*/ 278856 h 3269465"/>
              <a:gd name="connsiteX18" fmla="*/ 659934 w 3144611"/>
              <a:gd name="connsiteY18" fmla="*/ 231318 h 3269465"/>
              <a:gd name="connsiteX19" fmla="*/ 645952 w 3144611"/>
              <a:gd name="connsiteY19" fmla="*/ 144632 h 3269465"/>
              <a:gd name="connsiteX20" fmla="*/ 752213 w 3144611"/>
              <a:gd name="connsiteY20" fmla="*/ 150224 h 3269465"/>
              <a:gd name="connsiteX21" fmla="*/ 799750 w 3144611"/>
              <a:gd name="connsiteY21" fmla="*/ 192169 h 3269465"/>
              <a:gd name="connsiteX22" fmla="*/ 894826 w 3144611"/>
              <a:gd name="connsiteY22" fmla="*/ 127854 h 3269465"/>
              <a:gd name="connsiteX23" fmla="*/ 894826 w 3144611"/>
              <a:gd name="connsiteY23" fmla="*/ 127854 h 3269465"/>
              <a:gd name="connsiteX24" fmla="*/ 995494 w 3144611"/>
              <a:gd name="connsiteY24" fmla="*/ 113872 h 3269465"/>
              <a:gd name="connsiteX25" fmla="*/ 998290 w 3144611"/>
              <a:gd name="connsiteY25" fmla="*/ 111076 h 3269465"/>
              <a:gd name="connsiteX26" fmla="*/ 1269534 w 3144611"/>
              <a:gd name="connsiteY26" fmla="*/ 10408 h 3269465"/>
              <a:gd name="connsiteX27" fmla="*/ 2225878 w 3144611"/>
              <a:gd name="connsiteY27" fmla="*/ 2018 h 3269465"/>
              <a:gd name="connsiteX28" fmla="*/ 2935426 w 3144611"/>
              <a:gd name="connsiteY28" fmla="*/ 700104 h 3269465"/>
              <a:gd name="connsiteX29" fmla="*/ 3140076 w 3144611"/>
              <a:gd name="connsiteY29" fmla="*/ 1026675 h 3269465"/>
              <a:gd name="connsiteX30" fmla="*/ 2978967 w 3144611"/>
              <a:gd name="connsiteY30" fmla="*/ 1196492 h 3269465"/>
              <a:gd name="connsiteX31" fmla="*/ 2735127 w 3144611"/>
              <a:gd name="connsiteY31" fmla="*/ 1340184 h 3269465"/>
              <a:gd name="connsiteX32" fmla="*/ 2399846 w 3144611"/>
              <a:gd name="connsiteY32" fmla="*/ 1466459 h 3269465"/>
              <a:gd name="connsiteX33" fmla="*/ 1881686 w 3144611"/>
              <a:gd name="connsiteY33" fmla="*/ 1523064 h 3269465"/>
              <a:gd name="connsiteX34" fmla="*/ 1563823 w 3144611"/>
              <a:gd name="connsiteY34" fmla="*/ 1705945 h 3269465"/>
              <a:gd name="connsiteX35" fmla="*/ 1520281 w 3144611"/>
              <a:gd name="connsiteY35" fmla="*/ 1544835 h 3269465"/>
              <a:gd name="connsiteX36" fmla="*/ 1354819 w 3144611"/>
              <a:gd name="connsiteY36" fmla="*/ 1601441 h 3269465"/>
              <a:gd name="connsiteX37" fmla="*/ 1263378 w 3144611"/>
              <a:gd name="connsiteY37" fmla="*/ 1758195 h 3269465"/>
              <a:gd name="connsiteX38" fmla="*/ 1372235 w 3144611"/>
              <a:gd name="connsiteY38" fmla="*/ 1997681 h 3269465"/>
              <a:gd name="connsiteX39" fmla="*/ 1494156 w 3144611"/>
              <a:gd name="connsiteY39" fmla="*/ 2084765 h 3269465"/>
              <a:gd name="connsiteX40" fmla="*/ 1459321 w 3144611"/>
              <a:gd name="connsiteY40" fmla="*/ 2250228 h 3269465"/>
              <a:gd name="connsiteX41" fmla="*/ 1520281 w 3144611"/>
              <a:gd name="connsiteY41" fmla="*/ 2372149 h 3269465"/>
              <a:gd name="connsiteX42" fmla="*/ 1720577 w 3144611"/>
              <a:gd name="connsiteY42" fmla="*/ 2398274 h 3269465"/>
              <a:gd name="connsiteX43" fmla="*/ 2269218 w 3144611"/>
              <a:gd name="connsiteY43" fmla="*/ 2546319 h 3269465"/>
              <a:gd name="connsiteX44" fmla="*/ 2277926 w 3144611"/>
              <a:gd name="connsiteY44" fmla="*/ 2772742 h 3269465"/>
              <a:gd name="connsiteX45" fmla="*/ 2286634 w 3144611"/>
              <a:gd name="connsiteY45" fmla="*/ 3160272 h 3269465"/>
              <a:gd name="connsiteX46" fmla="*/ 2147298 w 3144611"/>
              <a:gd name="connsiteY46" fmla="*/ 3182043 h 3269465"/>
              <a:gd name="connsiteX47" fmla="*/ 2103755 w 3144611"/>
              <a:gd name="connsiteY47" fmla="*/ 3042705 h 3269465"/>
              <a:gd name="connsiteX48" fmla="*/ 1999252 w 3144611"/>
              <a:gd name="connsiteY48" fmla="*/ 3177688 h 3269465"/>
              <a:gd name="connsiteX49" fmla="*/ 1781538 w 3144611"/>
              <a:gd name="connsiteY49" fmla="*/ 3142854 h 3269465"/>
              <a:gd name="connsiteX50" fmla="*/ 1616075 w 3144611"/>
              <a:gd name="connsiteY50" fmla="*/ 2990454 h 3269465"/>
              <a:gd name="connsiteX51" fmla="*/ 1454966 w 3144611"/>
              <a:gd name="connsiteY51" fmla="*/ 2851117 h 3269465"/>
              <a:gd name="connsiteX52" fmla="*/ 1398361 w 3144611"/>
              <a:gd name="connsiteY52" fmla="*/ 2811929 h 3269465"/>
              <a:gd name="connsiteX53" fmla="*/ 1324338 w 3144611"/>
              <a:gd name="connsiteY53" fmla="*/ 2720489 h 3269465"/>
              <a:gd name="connsiteX54" fmla="*/ 1280795 w 3144611"/>
              <a:gd name="connsiteY54" fmla="*/ 2546317 h 3269465"/>
              <a:gd name="connsiteX55" fmla="*/ 1145813 w 3144611"/>
              <a:gd name="connsiteY55" fmla="*/ 2363437 h 3269465"/>
              <a:gd name="connsiteX56" fmla="*/ 1076145 w 3144611"/>
              <a:gd name="connsiteY56" fmla="*/ 2420043 h 3269465"/>
              <a:gd name="connsiteX57" fmla="*/ 1063082 w 3144611"/>
              <a:gd name="connsiteY57" fmla="*/ 2811927 h 3269465"/>
              <a:gd name="connsiteX58" fmla="*/ 1511572 w 3144611"/>
              <a:gd name="connsiteY58" fmla="*/ 3012226 h 3269465"/>
              <a:gd name="connsiteX59" fmla="*/ 1655264 w 3144611"/>
              <a:gd name="connsiteY59" fmla="*/ 3234294 h 3269465"/>
              <a:gd name="connsiteX60" fmla="*/ 1751058 w 3144611"/>
              <a:gd name="connsiteY60" fmla="*/ 3269128 h 3269465"/>
              <a:gd name="connsiteX61" fmla="*/ 1751058 w 3144611"/>
              <a:gd name="connsiteY61" fmla="*/ 3251711 h 3269465"/>
              <a:gd name="connsiteX0" fmla="*/ 120242 w 3144611"/>
              <a:gd name="connsiteY0" fmla="*/ 1830819 h 3307420"/>
              <a:gd name="connsiteX1" fmla="*/ 41945 w 3144611"/>
              <a:gd name="connsiteY1" fmla="*/ 1721762 h 3307420"/>
              <a:gd name="connsiteX2" fmla="*/ 16778 w 3144611"/>
              <a:gd name="connsiteY2" fmla="*/ 1609909 h 3307420"/>
              <a:gd name="connsiteX3" fmla="*/ 0 w 3144611"/>
              <a:gd name="connsiteY3" fmla="*/ 1514834 h 3307420"/>
              <a:gd name="connsiteX4" fmla="*/ 19574 w 3144611"/>
              <a:gd name="connsiteY4" fmla="*/ 1400184 h 3307420"/>
              <a:gd name="connsiteX5" fmla="*/ 120242 w 3144611"/>
              <a:gd name="connsiteY5" fmla="*/ 1319090 h 3307420"/>
              <a:gd name="connsiteX6" fmla="*/ 243281 w 3144611"/>
              <a:gd name="connsiteY6" fmla="*/ 1235200 h 3307420"/>
              <a:gd name="connsiteX7" fmla="*/ 290818 w 3144611"/>
              <a:gd name="connsiteY7" fmla="*/ 1047846 h 3307420"/>
              <a:gd name="connsiteX8" fmla="*/ 209725 w 3144611"/>
              <a:gd name="connsiteY8" fmla="*/ 930400 h 3307420"/>
              <a:gd name="connsiteX9" fmla="*/ 190150 w 3144611"/>
              <a:gd name="connsiteY9" fmla="*/ 857696 h 3307420"/>
              <a:gd name="connsiteX10" fmla="*/ 341152 w 3144611"/>
              <a:gd name="connsiteY10" fmla="*/ 782195 h 3307420"/>
              <a:gd name="connsiteX11" fmla="*/ 425042 w 3144611"/>
              <a:gd name="connsiteY11" fmla="*/ 661953 h 3307420"/>
              <a:gd name="connsiteX12" fmla="*/ 433431 w 3144611"/>
              <a:gd name="connsiteY12" fmla="*/ 533322 h 3307420"/>
              <a:gd name="connsiteX13" fmla="*/ 427839 w 3144611"/>
              <a:gd name="connsiteY13" fmla="*/ 474599 h 3307420"/>
              <a:gd name="connsiteX14" fmla="*/ 480969 w 3144611"/>
              <a:gd name="connsiteY14" fmla="*/ 415876 h 3307420"/>
              <a:gd name="connsiteX15" fmla="*/ 444616 w 3144611"/>
              <a:gd name="connsiteY15" fmla="*/ 318004 h 3307420"/>
              <a:gd name="connsiteX16" fmla="*/ 528506 w 3144611"/>
              <a:gd name="connsiteY16" fmla="*/ 337578 h 3307420"/>
              <a:gd name="connsiteX17" fmla="*/ 598415 w 3144611"/>
              <a:gd name="connsiteY17" fmla="*/ 278856 h 3307420"/>
              <a:gd name="connsiteX18" fmla="*/ 659934 w 3144611"/>
              <a:gd name="connsiteY18" fmla="*/ 231318 h 3307420"/>
              <a:gd name="connsiteX19" fmla="*/ 645952 w 3144611"/>
              <a:gd name="connsiteY19" fmla="*/ 144632 h 3307420"/>
              <a:gd name="connsiteX20" fmla="*/ 752213 w 3144611"/>
              <a:gd name="connsiteY20" fmla="*/ 150224 h 3307420"/>
              <a:gd name="connsiteX21" fmla="*/ 799750 w 3144611"/>
              <a:gd name="connsiteY21" fmla="*/ 192169 h 3307420"/>
              <a:gd name="connsiteX22" fmla="*/ 894826 w 3144611"/>
              <a:gd name="connsiteY22" fmla="*/ 127854 h 3307420"/>
              <a:gd name="connsiteX23" fmla="*/ 894826 w 3144611"/>
              <a:gd name="connsiteY23" fmla="*/ 127854 h 3307420"/>
              <a:gd name="connsiteX24" fmla="*/ 995494 w 3144611"/>
              <a:gd name="connsiteY24" fmla="*/ 113872 h 3307420"/>
              <a:gd name="connsiteX25" fmla="*/ 998290 w 3144611"/>
              <a:gd name="connsiteY25" fmla="*/ 111076 h 3307420"/>
              <a:gd name="connsiteX26" fmla="*/ 1269534 w 3144611"/>
              <a:gd name="connsiteY26" fmla="*/ 10408 h 3307420"/>
              <a:gd name="connsiteX27" fmla="*/ 2225878 w 3144611"/>
              <a:gd name="connsiteY27" fmla="*/ 2018 h 3307420"/>
              <a:gd name="connsiteX28" fmla="*/ 2935426 w 3144611"/>
              <a:gd name="connsiteY28" fmla="*/ 700104 h 3307420"/>
              <a:gd name="connsiteX29" fmla="*/ 3140076 w 3144611"/>
              <a:gd name="connsiteY29" fmla="*/ 1026675 h 3307420"/>
              <a:gd name="connsiteX30" fmla="*/ 2978967 w 3144611"/>
              <a:gd name="connsiteY30" fmla="*/ 1196492 h 3307420"/>
              <a:gd name="connsiteX31" fmla="*/ 2735127 w 3144611"/>
              <a:gd name="connsiteY31" fmla="*/ 1340184 h 3307420"/>
              <a:gd name="connsiteX32" fmla="*/ 2399846 w 3144611"/>
              <a:gd name="connsiteY32" fmla="*/ 1466459 h 3307420"/>
              <a:gd name="connsiteX33" fmla="*/ 1881686 w 3144611"/>
              <a:gd name="connsiteY33" fmla="*/ 1523064 h 3307420"/>
              <a:gd name="connsiteX34" fmla="*/ 1563823 w 3144611"/>
              <a:gd name="connsiteY34" fmla="*/ 1705945 h 3307420"/>
              <a:gd name="connsiteX35" fmla="*/ 1520281 w 3144611"/>
              <a:gd name="connsiteY35" fmla="*/ 1544835 h 3307420"/>
              <a:gd name="connsiteX36" fmla="*/ 1354819 w 3144611"/>
              <a:gd name="connsiteY36" fmla="*/ 1601441 h 3307420"/>
              <a:gd name="connsiteX37" fmla="*/ 1263378 w 3144611"/>
              <a:gd name="connsiteY37" fmla="*/ 1758195 h 3307420"/>
              <a:gd name="connsiteX38" fmla="*/ 1372235 w 3144611"/>
              <a:gd name="connsiteY38" fmla="*/ 1997681 h 3307420"/>
              <a:gd name="connsiteX39" fmla="*/ 1494156 w 3144611"/>
              <a:gd name="connsiteY39" fmla="*/ 2084765 h 3307420"/>
              <a:gd name="connsiteX40" fmla="*/ 1459321 w 3144611"/>
              <a:gd name="connsiteY40" fmla="*/ 2250228 h 3307420"/>
              <a:gd name="connsiteX41" fmla="*/ 1520281 w 3144611"/>
              <a:gd name="connsiteY41" fmla="*/ 2372149 h 3307420"/>
              <a:gd name="connsiteX42" fmla="*/ 1720577 w 3144611"/>
              <a:gd name="connsiteY42" fmla="*/ 2398274 h 3307420"/>
              <a:gd name="connsiteX43" fmla="*/ 2269218 w 3144611"/>
              <a:gd name="connsiteY43" fmla="*/ 2546319 h 3307420"/>
              <a:gd name="connsiteX44" fmla="*/ 2277926 w 3144611"/>
              <a:gd name="connsiteY44" fmla="*/ 2772742 h 3307420"/>
              <a:gd name="connsiteX45" fmla="*/ 2286634 w 3144611"/>
              <a:gd name="connsiteY45" fmla="*/ 3160272 h 3307420"/>
              <a:gd name="connsiteX46" fmla="*/ 2147298 w 3144611"/>
              <a:gd name="connsiteY46" fmla="*/ 3182043 h 3307420"/>
              <a:gd name="connsiteX47" fmla="*/ 2103755 w 3144611"/>
              <a:gd name="connsiteY47" fmla="*/ 3042705 h 3307420"/>
              <a:gd name="connsiteX48" fmla="*/ 1999252 w 3144611"/>
              <a:gd name="connsiteY48" fmla="*/ 3177688 h 3307420"/>
              <a:gd name="connsiteX49" fmla="*/ 1781538 w 3144611"/>
              <a:gd name="connsiteY49" fmla="*/ 3142854 h 3307420"/>
              <a:gd name="connsiteX50" fmla="*/ 1616075 w 3144611"/>
              <a:gd name="connsiteY50" fmla="*/ 2990454 h 3307420"/>
              <a:gd name="connsiteX51" fmla="*/ 1454966 w 3144611"/>
              <a:gd name="connsiteY51" fmla="*/ 2851117 h 3307420"/>
              <a:gd name="connsiteX52" fmla="*/ 1398361 w 3144611"/>
              <a:gd name="connsiteY52" fmla="*/ 2811929 h 3307420"/>
              <a:gd name="connsiteX53" fmla="*/ 1324338 w 3144611"/>
              <a:gd name="connsiteY53" fmla="*/ 2720489 h 3307420"/>
              <a:gd name="connsiteX54" fmla="*/ 1280795 w 3144611"/>
              <a:gd name="connsiteY54" fmla="*/ 2546317 h 3307420"/>
              <a:gd name="connsiteX55" fmla="*/ 1145813 w 3144611"/>
              <a:gd name="connsiteY55" fmla="*/ 2363437 h 3307420"/>
              <a:gd name="connsiteX56" fmla="*/ 1076145 w 3144611"/>
              <a:gd name="connsiteY56" fmla="*/ 2420043 h 3307420"/>
              <a:gd name="connsiteX57" fmla="*/ 1063082 w 3144611"/>
              <a:gd name="connsiteY57" fmla="*/ 2811927 h 3307420"/>
              <a:gd name="connsiteX58" fmla="*/ 1511572 w 3144611"/>
              <a:gd name="connsiteY58" fmla="*/ 3012226 h 3307420"/>
              <a:gd name="connsiteX59" fmla="*/ 1655264 w 3144611"/>
              <a:gd name="connsiteY59" fmla="*/ 3234294 h 3307420"/>
              <a:gd name="connsiteX60" fmla="*/ 1751058 w 3144611"/>
              <a:gd name="connsiteY60" fmla="*/ 3269128 h 3307420"/>
              <a:gd name="connsiteX61" fmla="*/ 1751058 w 3144611"/>
              <a:gd name="connsiteY61" fmla="*/ 3251711 h 3307420"/>
              <a:gd name="connsiteX0" fmla="*/ 120242 w 3144611"/>
              <a:gd name="connsiteY0" fmla="*/ 1830819 h 3465626"/>
              <a:gd name="connsiteX1" fmla="*/ 41945 w 3144611"/>
              <a:gd name="connsiteY1" fmla="*/ 1721762 h 3465626"/>
              <a:gd name="connsiteX2" fmla="*/ 16778 w 3144611"/>
              <a:gd name="connsiteY2" fmla="*/ 1609909 h 3465626"/>
              <a:gd name="connsiteX3" fmla="*/ 0 w 3144611"/>
              <a:gd name="connsiteY3" fmla="*/ 1514834 h 3465626"/>
              <a:gd name="connsiteX4" fmla="*/ 19574 w 3144611"/>
              <a:gd name="connsiteY4" fmla="*/ 1400184 h 3465626"/>
              <a:gd name="connsiteX5" fmla="*/ 120242 w 3144611"/>
              <a:gd name="connsiteY5" fmla="*/ 1319090 h 3465626"/>
              <a:gd name="connsiteX6" fmla="*/ 243281 w 3144611"/>
              <a:gd name="connsiteY6" fmla="*/ 1235200 h 3465626"/>
              <a:gd name="connsiteX7" fmla="*/ 290818 w 3144611"/>
              <a:gd name="connsiteY7" fmla="*/ 1047846 h 3465626"/>
              <a:gd name="connsiteX8" fmla="*/ 209725 w 3144611"/>
              <a:gd name="connsiteY8" fmla="*/ 930400 h 3465626"/>
              <a:gd name="connsiteX9" fmla="*/ 190150 w 3144611"/>
              <a:gd name="connsiteY9" fmla="*/ 857696 h 3465626"/>
              <a:gd name="connsiteX10" fmla="*/ 341152 w 3144611"/>
              <a:gd name="connsiteY10" fmla="*/ 782195 h 3465626"/>
              <a:gd name="connsiteX11" fmla="*/ 425042 w 3144611"/>
              <a:gd name="connsiteY11" fmla="*/ 661953 h 3465626"/>
              <a:gd name="connsiteX12" fmla="*/ 433431 w 3144611"/>
              <a:gd name="connsiteY12" fmla="*/ 533322 h 3465626"/>
              <a:gd name="connsiteX13" fmla="*/ 427839 w 3144611"/>
              <a:gd name="connsiteY13" fmla="*/ 474599 h 3465626"/>
              <a:gd name="connsiteX14" fmla="*/ 480969 w 3144611"/>
              <a:gd name="connsiteY14" fmla="*/ 415876 h 3465626"/>
              <a:gd name="connsiteX15" fmla="*/ 444616 w 3144611"/>
              <a:gd name="connsiteY15" fmla="*/ 318004 h 3465626"/>
              <a:gd name="connsiteX16" fmla="*/ 528506 w 3144611"/>
              <a:gd name="connsiteY16" fmla="*/ 337578 h 3465626"/>
              <a:gd name="connsiteX17" fmla="*/ 598415 w 3144611"/>
              <a:gd name="connsiteY17" fmla="*/ 278856 h 3465626"/>
              <a:gd name="connsiteX18" fmla="*/ 659934 w 3144611"/>
              <a:gd name="connsiteY18" fmla="*/ 231318 h 3465626"/>
              <a:gd name="connsiteX19" fmla="*/ 645952 w 3144611"/>
              <a:gd name="connsiteY19" fmla="*/ 144632 h 3465626"/>
              <a:gd name="connsiteX20" fmla="*/ 752213 w 3144611"/>
              <a:gd name="connsiteY20" fmla="*/ 150224 h 3465626"/>
              <a:gd name="connsiteX21" fmla="*/ 799750 w 3144611"/>
              <a:gd name="connsiteY21" fmla="*/ 192169 h 3465626"/>
              <a:gd name="connsiteX22" fmla="*/ 894826 w 3144611"/>
              <a:gd name="connsiteY22" fmla="*/ 127854 h 3465626"/>
              <a:gd name="connsiteX23" fmla="*/ 894826 w 3144611"/>
              <a:gd name="connsiteY23" fmla="*/ 127854 h 3465626"/>
              <a:gd name="connsiteX24" fmla="*/ 995494 w 3144611"/>
              <a:gd name="connsiteY24" fmla="*/ 113872 h 3465626"/>
              <a:gd name="connsiteX25" fmla="*/ 998290 w 3144611"/>
              <a:gd name="connsiteY25" fmla="*/ 111076 h 3465626"/>
              <a:gd name="connsiteX26" fmla="*/ 1269534 w 3144611"/>
              <a:gd name="connsiteY26" fmla="*/ 10408 h 3465626"/>
              <a:gd name="connsiteX27" fmla="*/ 2225878 w 3144611"/>
              <a:gd name="connsiteY27" fmla="*/ 2018 h 3465626"/>
              <a:gd name="connsiteX28" fmla="*/ 2935426 w 3144611"/>
              <a:gd name="connsiteY28" fmla="*/ 700104 h 3465626"/>
              <a:gd name="connsiteX29" fmla="*/ 3140076 w 3144611"/>
              <a:gd name="connsiteY29" fmla="*/ 1026675 h 3465626"/>
              <a:gd name="connsiteX30" fmla="*/ 2978967 w 3144611"/>
              <a:gd name="connsiteY30" fmla="*/ 1196492 h 3465626"/>
              <a:gd name="connsiteX31" fmla="*/ 2735127 w 3144611"/>
              <a:gd name="connsiteY31" fmla="*/ 1340184 h 3465626"/>
              <a:gd name="connsiteX32" fmla="*/ 2399846 w 3144611"/>
              <a:gd name="connsiteY32" fmla="*/ 1466459 h 3465626"/>
              <a:gd name="connsiteX33" fmla="*/ 1881686 w 3144611"/>
              <a:gd name="connsiteY33" fmla="*/ 1523064 h 3465626"/>
              <a:gd name="connsiteX34" fmla="*/ 1563823 w 3144611"/>
              <a:gd name="connsiteY34" fmla="*/ 1705945 h 3465626"/>
              <a:gd name="connsiteX35" fmla="*/ 1520281 w 3144611"/>
              <a:gd name="connsiteY35" fmla="*/ 1544835 h 3465626"/>
              <a:gd name="connsiteX36" fmla="*/ 1354819 w 3144611"/>
              <a:gd name="connsiteY36" fmla="*/ 1601441 h 3465626"/>
              <a:gd name="connsiteX37" fmla="*/ 1263378 w 3144611"/>
              <a:gd name="connsiteY37" fmla="*/ 1758195 h 3465626"/>
              <a:gd name="connsiteX38" fmla="*/ 1372235 w 3144611"/>
              <a:gd name="connsiteY38" fmla="*/ 1997681 h 3465626"/>
              <a:gd name="connsiteX39" fmla="*/ 1494156 w 3144611"/>
              <a:gd name="connsiteY39" fmla="*/ 2084765 h 3465626"/>
              <a:gd name="connsiteX40" fmla="*/ 1459321 w 3144611"/>
              <a:gd name="connsiteY40" fmla="*/ 2250228 h 3465626"/>
              <a:gd name="connsiteX41" fmla="*/ 1520281 w 3144611"/>
              <a:gd name="connsiteY41" fmla="*/ 2372149 h 3465626"/>
              <a:gd name="connsiteX42" fmla="*/ 1720577 w 3144611"/>
              <a:gd name="connsiteY42" fmla="*/ 2398274 h 3465626"/>
              <a:gd name="connsiteX43" fmla="*/ 2269218 w 3144611"/>
              <a:gd name="connsiteY43" fmla="*/ 2546319 h 3465626"/>
              <a:gd name="connsiteX44" fmla="*/ 2277926 w 3144611"/>
              <a:gd name="connsiteY44" fmla="*/ 2772742 h 3465626"/>
              <a:gd name="connsiteX45" fmla="*/ 2286634 w 3144611"/>
              <a:gd name="connsiteY45" fmla="*/ 3160272 h 3465626"/>
              <a:gd name="connsiteX46" fmla="*/ 2147298 w 3144611"/>
              <a:gd name="connsiteY46" fmla="*/ 3182043 h 3465626"/>
              <a:gd name="connsiteX47" fmla="*/ 2103755 w 3144611"/>
              <a:gd name="connsiteY47" fmla="*/ 3042705 h 3465626"/>
              <a:gd name="connsiteX48" fmla="*/ 1999252 w 3144611"/>
              <a:gd name="connsiteY48" fmla="*/ 3177688 h 3465626"/>
              <a:gd name="connsiteX49" fmla="*/ 1781538 w 3144611"/>
              <a:gd name="connsiteY49" fmla="*/ 3142854 h 3465626"/>
              <a:gd name="connsiteX50" fmla="*/ 1616075 w 3144611"/>
              <a:gd name="connsiteY50" fmla="*/ 2990454 h 3465626"/>
              <a:gd name="connsiteX51" fmla="*/ 1454966 w 3144611"/>
              <a:gd name="connsiteY51" fmla="*/ 2851117 h 3465626"/>
              <a:gd name="connsiteX52" fmla="*/ 1398361 w 3144611"/>
              <a:gd name="connsiteY52" fmla="*/ 2811929 h 3465626"/>
              <a:gd name="connsiteX53" fmla="*/ 1324338 w 3144611"/>
              <a:gd name="connsiteY53" fmla="*/ 2720489 h 3465626"/>
              <a:gd name="connsiteX54" fmla="*/ 1280795 w 3144611"/>
              <a:gd name="connsiteY54" fmla="*/ 2546317 h 3465626"/>
              <a:gd name="connsiteX55" fmla="*/ 1145813 w 3144611"/>
              <a:gd name="connsiteY55" fmla="*/ 2363437 h 3465626"/>
              <a:gd name="connsiteX56" fmla="*/ 1076145 w 3144611"/>
              <a:gd name="connsiteY56" fmla="*/ 2420043 h 3465626"/>
              <a:gd name="connsiteX57" fmla="*/ 1063082 w 3144611"/>
              <a:gd name="connsiteY57" fmla="*/ 2811927 h 3465626"/>
              <a:gd name="connsiteX58" fmla="*/ 1511572 w 3144611"/>
              <a:gd name="connsiteY58" fmla="*/ 3012226 h 3465626"/>
              <a:gd name="connsiteX59" fmla="*/ 1655264 w 3144611"/>
              <a:gd name="connsiteY59" fmla="*/ 3234294 h 3465626"/>
              <a:gd name="connsiteX60" fmla="*/ 1751058 w 3144611"/>
              <a:gd name="connsiteY60" fmla="*/ 3269128 h 3465626"/>
              <a:gd name="connsiteX61" fmla="*/ 1781538 w 3144611"/>
              <a:gd name="connsiteY61" fmla="*/ 3438946 h 3465626"/>
              <a:gd name="connsiteX0" fmla="*/ 120242 w 3144611"/>
              <a:gd name="connsiteY0" fmla="*/ 1830819 h 3465626"/>
              <a:gd name="connsiteX1" fmla="*/ 41945 w 3144611"/>
              <a:gd name="connsiteY1" fmla="*/ 1721762 h 3465626"/>
              <a:gd name="connsiteX2" fmla="*/ 16778 w 3144611"/>
              <a:gd name="connsiteY2" fmla="*/ 1609909 h 3465626"/>
              <a:gd name="connsiteX3" fmla="*/ 0 w 3144611"/>
              <a:gd name="connsiteY3" fmla="*/ 1514834 h 3465626"/>
              <a:gd name="connsiteX4" fmla="*/ 19574 w 3144611"/>
              <a:gd name="connsiteY4" fmla="*/ 1400184 h 3465626"/>
              <a:gd name="connsiteX5" fmla="*/ 120242 w 3144611"/>
              <a:gd name="connsiteY5" fmla="*/ 1319090 h 3465626"/>
              <a:gd name="connsiteX6" fmla="*/ 243281 w 3144611"/>
              <a:gd name="connsiteY6" fmla="*/ 1235200 h 3465626"/>
              <a:gd name="connsiteX7" fmla="*/ 290818 w 3144611"/>
              <a:gd name="connsiteY7" fmla="*/ 1047846 h 3465626"/>
              <a:gd name="connsiteX8" fmla="*/ 209725 w 3144611"/>
              <a:gd name="connsiteY8" fmla="*/ 930400 h 3465626"/>
              <a:gd name="connsiteX9" fmla="*/ 190150 w 3144611"/>
              <a:gd name="connsiteY9" fmla="*/ 857696 h 3465626"/>
              <a:gd name="connsiteX10" fmla="*/ 341152 w 3144611"/>
              <a:gd name="connsiteY10" fmla="*/ 782195 h 3465626"/>
              <a:gd name="connsiteX11" fmla="*/ 425042 w 3144611"/>
              <a:gd name="connsiteY11" fmla="*/ 661953 h 3465626"/>
              <a:gd name="connsiteX12" fmla="*/ 433431 w 3144611"/>
              <a:gd name="connsiteY12" fmla="*/ 533322 h 3465626"/>
              <a:gd name="connsiteX13" fmla="*/ 427839 w 3144611"/>
              <a:gd name="connsiteY13" fmla="*/ 474599 h 3465626"/>
              <a:gd name="connsiteX14" fmla="*/ 480969 w 3144611"/>
              <a:gd name="connsiteY14" fmla="*/ 415876 h 3465626"/>
              <a:gd name="connsiteX15" fmla="*/ 444616 w 3144611"/>
              <a:gd name="connsiteY15" fmla="*/ 318004 h 3465626"/>
              <a:gd name="connsiteX16" fmla="*/ 528506 w 3144611"/>
              <a:gd name="connsiteY16" fmla="*/ 337578 h 3465626"/>
              <a:gd name="connsiteX17" fmla="*/ 598415 w 3144611"/>
              <a:gd name="connsiteY17" fmla="*/ 278856 h 3465626"/>
              <a:gd name="connsiteX18" fmla="*/ 659934 w 3144611"/>
              <a:gd name="connsiteY18" fmla="*/ 231318 h 3465626"/>
              <a:gd name="connsiteX19" fmla="*/ 645952 w 3144611"/>
              <a:gd name="connsiteY19" fmla="*/ 144632 h 3465626"/>
              <a:gd name="connsiteX20" fmla="*/ 752213 w 3144611"/>
              <a:gd name="connsiteY20" fmla="*/ 150224 h 3465626"/>
              <a:gd name="connsiteX21" fmla="*/ 799750 w 3144611"/>
              <a:gd name="connsiteY21" fmla="*/ 192169 h 3465626"/>
              <a:gd name="connsiteX22" fmla="*/ 894826 w 3144611"/>
              <a:gd name="connsiteY22" fmla="*/ 127854 h 3465626"/>
              <a:gd name="connsiteX23" fmla="*/ 894826 w 3144611"/>
              <a:gd name="connsiteY23" fmla="*/ 127854 h 3465626"/>
              <a:gd name="connsiteX24" fmla="*/ 995494 w 3144611"/>
              <a:gd name="connsiteY24" fmla="*/ 113872 h 3465626"/>
              <a:gd name="connsiteX25" fmla="*/ 998290 w 3144611"/>
              <a:gd name="connsiteY25" fmla="*/ 111076 h 3465626"/>
              <a:gd name="connsiteX26" fmla="*/ 1269534 w 3144611"/>
              <a:gd name="connsiteY26" fmla="*/ 10408 h 3465626"/>
              <a:gd name="connsiteX27" fmla="*/ 2225878 w 3144611"/>
              <a:gd name="connsiteY27" fmla="*/ 2018 h 3465626"/>
              <a:gd name="connsiteX28" fmla="*/ 2935426 w 3144611"/>
              <a:gd name="connsiteY28" fmla="*/ 700104 h 3465626"/>
              <a:gd name="connsiteX29" fmla="*/ 3140076 w 3144611"/>
              <a:gd name="connsiteY29" fmla="*/ 1026675 h 3465626"/>
              <a:gd name="connsiteX30" fmla="*/ 2978967 w 3144611"/>
              <a:gd name="connsiteY30" fmla="*/ 1196492 h 3465626"/>
              <a:gd name="connsiteX31" fmla="*/ 2735127 w 3144611"/>
              <a:gd name="connsiteY31" fmla="*/ 1340184 h 3465626"/>
              <a:gd name="connsiteX32" fmla="*/ 2399846 w 3144611"/>
              <a:gd name="connsiteY32" fmla="*/ 1466459 h 3465626"/>
              <a:gd name="connsiteX33" fmla="*/ 1881686 w 3144611"/>
              <a:gd name="connsiteY33" fmla="*/ 1523064 h 3465626"/>
              <a:gd name="connsiteX34" fmla="*/ 1563823 w 3144611"/>
              <a:gd name="connsiteY34" fmla="*/ 1705945 h 3465626"/>
              <a:gd name="connsiteX35" fmla="*/ 1520281 w 3144611"/>
              <a:gd name="connsiteY35" fmla="*/ 1544835 h 3465626"/>
              <a:gd name="connsiteX36" fmla="*/ 1354819 w 3144611"/>
              <a:gd name="connsiteY36" fmla="*/ 1601441 h 3465626"/>
              <a:gd name="connsiteX37" fmla="*/ 1263378 w 3144611"/>
              <a:gd name="connsiteY37" fmla="*/ 1758195 h 3465626"/>
              <a:gd name="connsiteX38" fmla="*/ 1372235 w 3144611"/>
              <a:gd name="connsiteY38" fmla="*/ 1997681 h 3465626"/>
              <a:gd name="connsiteX39" fmla="*/ 1494156 w 3144611"/>
              <a:gd name="connsiteY39" fmla="*/ 2084765 h 3465626"/>
              <a:gd name="connsiteX40" fmla="*/ 1459321 w 3144611"/>
              <a:gd name="connsiteY40" fmla="*/ 2250228 h 3465626"/>
              <a:gd name="connsiteX41" fmla="*/ 1520281 w 3144611"/>
              <a:gd name="connsiteY41" fmla="*/ 2372149 h 3465626"/>
              <a:gd name="connsiteX42" fmla="*/ 1720577 w 3144611"/>
              <a:gd name="connsiteY42" fmla="*/ 2398274 h 3465626"/>
              <a:gd name="connsiteX43" fmla="*/ 2269218 w 3144611"/>
              <a:gd name="connsiteY43" fmla="*/ 2546319 h 3465626"/>
              <a:gd name="connsiteX44" fmla="*/ 2277926 w 3144611"/>
              <a:gd name="connsiteY44" fmla="*/ 2772742 h 3465626"/>
              <a:gd name="connsiteX45" fmla="*/ 2286634 w 3144611"/>
              <a:gd name="connsiteY45" fmla="*/ 3160272 h 3465626"/>
              <a:gd name="connsiteX46" fmla="*/ 2147298 w 3144611"/>
              <a:gd name="connsiteY46" fmla="*/ 3182043 h 3465626"/>
              <a:gd name="connsiteX47" fmla="*/ 2103755 w 3144611"/>
              <a:gd name="connsiteY47" fmla="*/ 3042705 h 3465626"/>
              <a:gd name="connsiteX48" fmla="*/ 1999252 w 3144611"/>
              <a:gd name="connsiteY48" fmla="*/ 3177688 h 3465626"/>
              <a:gd name="connsiteX49" fmla="*/ 1781538 w 3144611"/>
              <a:gd name="connsiteY49" fmla="*/ 3142854 h 3465626"/>
              <a:gd name="connsiteX50" fmla="*/ 1616075 w 3144611"/>
              <a:gd name="connsiteY50" fmla="*/ 2990454 h 3465626"/>
              <a:gd name="connsiteX51" fmla="*/ 1454966 w 3144611"/>
              <a:gd name="connsiteY51" fmla="*/ 2851117 h 3465626"/>
              <a:gd name="connsiteX52" fmla="*/ 1398361 w 3144611"/>
              <a:gd name="connsiteY52" fmla="*/ 2811929 h 3465626"/>
              <a:gd name="connsiteX53" fmla="*/ 1324338 w 3144611"/>
              <a:gd name="connsiteY53" fmla="*/ 2720489 h 3465626"/>
              <a:gd name="connsiteX54" fmla="*/ 1280795 w 3144611"/>
              <a:gd name="connsiteY54" fmla="*/ 2546317 h 3465626"/>
              <a:gd name="connsiteX55" fmla="*/ 1145813 w 3144611"/>
              <a:gd name="connsiteY55" fmla="*/ 2363437 h 3465626"/>
              <a:gd name="connsiteX56" fmla="*/ 1076145 w 3144611"/>
              <a:gd name="connsiteY56" fmla="*/ 2420043 h 3465626"/>
              <a:gd name="connsiteX57" fmla="*/ 1063082 w 3144611"/>
              <a:gd name="connsiteY57" fmla="*/ 2811927 h 3465626"/>
              <a:gd name="connsiteX58" fmla="*/ 1511572 w 3144611"/>
              <a:gd name="connsiteY58" fmla="*/ 3012226 h 3465626"/>
              <a:gd name="connsiteX59" fmla="*/ 1655264 w 3144611"/>
              <a:gd name="connsiteY59" fmla="*/ 3234294 h 3465626"/>
              <a:gd name="connsiteX60" fmla="*/ 1751058 w 3144611"/>
              <a:gd name="connsiteY60" fmla="*/ 3269128 h 3465626"/>
              <a:gd name="connsiteX61" fmla="*/ 1781538 w 3144611"/>
              <a:gd name="connsiteY61" fmla="*/ 3438946 h 3465626"/>
              <a:gd name="connsiteX62" fmla="*/ 1777184 w 3144611"/>
              <a:gd name="connsiteY62" fmla="*/ 3425882 h 3465626"/>
              <a:gd name="connsiteX0" fmla="*/ 120242 w 3144611"/>
              <a:gd name="connsiteY0" fmla="*/ 1830819 h 3425945"/>
              <a:gd name="connsiteX1" fmla="*/ 41945 w 3144611"/>
              <a:gd name="connsiteY1" fmla="*/ 1721762 h 3425945"/>
              <a:gd name="connsiteX2" fmla="*/ 16778 w 3144611"/>
              <a:gd name="connsiteY2" fmla="*/ 1609909 h 3425945"/>
              <a:gd name="connsiteX3" fmla="*/ 0 w 3144611"/>
              <a:gd name="connsiteY3" fmla="*/ 1514834 h 3425945"/>
              <a:gd name="connsiteX4" fmla="*/ 19574 w 3144611"/>
              <a:gd name="connsiteY4" fmla="*/ 1400184 h 3425945"/>
              <a:gd name="connsiteX5" fmla="*/ 120242 w 3144611"/>
              <a:gd name="connsiteY5" fmla="*/ 1319090 h 3425945"/>
              <a:gd name="connsiteX6" fmla="*/ 243281 w 3144611"/>
              <a:gd name="connsiteY6" fmla="*/ 1235200 h 3425945"/>
              <a:gd name="connsiteX7" fmla="*/ 290818 w 3144611"/>
              <a:gd name="connsiteY7" fmla="*/ 1047846 h 3425945"/>
              <a:gd name="connsiteX8" fmla="*/ 209725 w 3144611"/>
              <a:gd name="connsiteY8" fmla="*/ 930400 h 3425945"/>
              <a:gd name="connsiteX9" fmla="*/ 190150 w 3144611"/>
              <a:gd name="connsiteY9" fmla="*/ 857696 h 3425945"/>
              <a:gd name="connsiteX10" fmla="*/ 341152 w 3144611"/>
              <a:gd name="connsiteY10" fmla="*/ 782195 h 3425945"/>
              <a:gd name="connsiteX11" fmla="*/ 425042 w 3144611"/>
              <a:gd name="connsiteY11" fmla="*/ 661953 h 3425945"/>
              <a:gd name="connsiteX12" fmla="*/ 433431 w 3144611"/>
              <a:gd name="connsiteY12" fmla="*/ 533322 h 3425945"/>
              <a:gd name="connsiteX13" fmla="*/ 427839 w 3144611"/>
              <a:gd name="connsiteY13" fmla="*/ 474599 h 3425945"/>
              <a:gd name="connsiteX14" fmla="*/ 480969 w 3144611"/>
              <a:gd name="connsiteY14" fmla="*/ 415876 h 3425945"/>
              <a:gd name="connsiteX15" fmla="*/ 444616 w 3144611"/>
              <a:gd name="connsiteY15" fmla="*/ 318004 h 3425945"/>
              <a:gd name="connsiteX16" fmla="*/ 528506 w 3144611"/>
              <a:gd name="connsiteY16" fmla="*/ 337578 h 3425945"/>
              <a:gd name="connsiteX17" fmla="*/ 598415 w 3144611"/>
              <a:gd name="connsiteY17" fmla="*/ 278856 h 3425945"/>
              <a:gd name="connsiteX18" fmla="*/ 659934 w 3144611"/>
              <a:gd name="connsiteY18" fmla="*/ 231318 h 3425945"/>
              <a:gd name="connsiteX19" fmla="*/ 645952 w 3144611"/>
              <a:gd name="connsiteY19" fmla="*/ 144632 h 3425945"/>
              <a:gd name="connsiteX20" fmla="*/ 752213 w 3144611"/>
              <a:gd name="connsiteY20" fmla="*/ 150224 h 3425945"/>
              <a:gd name="connsiteX21" fmla="*/ 799750 w 3144611"/>
              <a:gd name="connsiteY21" fmla="*/ 192169 h 3425945"/>
              <a:gd name="connsiteX22" fmla="*/ 894826 w 3144611"/>
              <a:gd name="connsiteY22" fmla="*/ 127854 h 3425945"/>
              <a:gd name="connsiteX23" fmla="*/ 894826 w 3144611"/>
              <a:gd name="connsiteY23" fmla="*/ 127854 h 3425945"/>
              <a:gd name="connsiteX24" fmla="*/ 995494 w 3144611"/>
              <a:gd name="connsiteY24" fmla="*/ 113872 h 3425945"/>
              <a:gd name="connsiteX25" fmla="*/ 998290 w 3144611"/>
              <a:gd name="connsiteY25" fmla="*/ 111076 h 3425945"/>
              <a:gd name="connsiteX26" fmla="*/ 1269534 w 3144611"/>
              <a:gd name="connsiteY26" fmla="*/ 10408 h 3425945"/>
              <a:gd name="connsiteX27" fmla="*/ 2225878 w 3144611"/>
              <a:gd name="connsiteY27" fmla="*/ 2018 h 3425945"/>
              <a:gd name="connsiteX28" fmla="*/ 2935426 w 3144611"/>
              <a:gd name="connsiteY28" fmla="*/ 700104 h 3425945"/>
              <a:gd name="connsiteX29" fmla="*/ 3140076 w 3144611"/>
              <a:gd name="connsiteY29" fmla="*/ 1026675 h 3425945"/>
              <a:gd name="connsiteX30" fmla="*/ 2978967 w 3144611"/>
              <a:gd name="connsiteY30" fmla="*/ 1196492 h 3425945"/>
              <a:gd name="connsiteX31" fmla="*/ 2735127 w 3144611"/>
              <a:gd name="connsiteY31" fmla="*/ 1340184 h 3425945"/>
              <a:gd name="connsiteX32" fmla="*/ 2399846 w 3144611"/>
              <a:gd name="connsiteY32" fmla="*/ 1466459 h 3425945"/>
              <a:gd name="connsiteX33" fmla="*/ 1881686 w 3144611"/>
              <a:gd name="connsiteY33" fmla="*/ 1523064 h 3425945"/>
              <a:gd name="connsiteX34" fmla="*/ 1563823 w 3144611"/>
              <a:gd name="connsiteY34" fmla="*/ 1705945 h 3425945"/>
              <a:gd name="connsiteX35" fmla="*/ 1520281 w 3144611"/>
              <a:gd name="connsiteY35" fmla="*/ 1544835 h 3425945"/>
              <a:gd name="connsiteX36" fmla="*/ 1354819 w 3144611"/>
              <a:gd name="connsiteY36" fmla="*/ 1601441 h 3425945"/>
              <a:gd name="connsiteX37" fmla="*/ 1263378 w 3144611"/>
              <a:gd name="connsiteY37" fmla="*/ 1758195 h 3425945"/>
              <a:gd name="connsiteX38" fmla="*/ 1372235 w 3144611"/>
              <a:gd name="connsiteY38" fmla="*/ 1997681 h 3425945"/>
              <a:gd name="connsiteX39" fmla="*/ 1494156 w 3144611"/>
              <a:gd name="connsiteY39" fmla="*/ 2084765 h 3425945"/>
              <a:gd name="connsiteX40" fmla="*/ 1459321 w 3144611"/>
              <a:gd name="connsiteY40" fmla="*/ 2250228 h 3425945"/>
              <a:gd name="connsiteX41" fmla="*/ 1520281 w 3144611"/>
              <a:gd name="connsiteY41" fmla="*/ 2372149 h 3425945"/>
              <a:gd name="connsiteX42" fmla="*/ 1720577 w 3144611"/>
              <a:gd name="connsiteY42" fmla="*/ 2398274 h 3425945"/>
              <a:gd name="connsiteX43" fmla="*/ 2269218 w 3144611"/>
              <a:gd name="connsiteY43" fmla="*/ 2546319 h 3425945"/>
              <a:gd name="connsiteX44" fmla="*/ 2277926 w 3144611"/>
              <a:gd name="connsiteY44" fmla="*/ 2772742 h 3425945"/>
              <a:gd name="connsiteX45" fmla="*/ 2286634 w 3144611"/>
              <a:gd name="connsiteY45" fmla="*/ 3160272 h 3425945"/>
              <a:gd name="connsiteX46" fmla="*/ 2147298 w 3144611"/>
              <a:gd name="connsiteY46" fmla="*/ 3182043 h 3425945"/>
              <a:gd name="connsiteX47" fmla="*/ 2103755 w 3144611"/>
              <a:gd name="connsiteY47" fmla="*/ 3042705 h 3425945"/>
              <a:gd name="connsiteX48" fmla="*/ 1999252 w 3144611"/>
              <a:gd name="connsiteY48" fmla="*/ 3177688 h 3425945"/>
              <a:gd name="connsiteX49" fmla="*/ 1781538 w 3144611"/>
              <a:gd name="connsiteY49" fmla="*/ 3142854 h 3425945"/>
              <a:gd name="connsiteX50" fmla="*/ 1616075 w 3144611"/>
              <a:gd name="connsiteY50" fmla="*/ 2990454 h 3425945"/>
              <a:gd name="connsiteX51" fmla="*/ 1454966 w 3144611"/>
              <a:gd name="connsiteY51" fmla="*/ 2851117 h 3425945"/>
              <a:gd name="connsiteX52" fmla="*/ 1398361 w 3144611"/>
              <a:gd name="connsiteY52" fmla="*/ 2811929 h 3425945"/>
              <a:gd name="connsiteX53" fmla="*/ 1324338 w 3144611"/>
              <a:gd name="connsiteY53" fmla="*/ 2720489 h 3425945"/>
              <a:gd name="connsiteX54" fmla="*/ 1280795 w 3144611"/>
              <a:gd name="connsiteY54" fmla="*/ 2546317 h 3425945"/>
              <a:gd name="connsiteX55" fmla="*/ 1145813 w 3144611"/>
              <a:gd name="connsiteY55" fmla="*/ 2363437 h 3425945"/>
              <a:gd name="connsiteX56" fmla="*/ 1076145 w 3144611"/>
              <a:gd name="connsiteY56" fmla="*/ 2420043 h 3425945"/>
              <a:gd name="connsiteX57" fmla="*/ 1063082 w 3144611"/>
              <a:gd name="connsiteY57" fmla="*/ 2811927 h 3425945"/>
              <a:gd name="connsiteX58" fmla="*/ 1511572 w 3144611"/>
              <a:gd name="connsiteY58" fmla="*/ 3012226 h 3425945"/>
              <a:gd name="connsiteX59" fmla="*/ 1655264 w 3144611"/>
              <a:gd name="connsiteY59" fmla="*/ 3234294 h 3425945"/>
              <a:gd name="connsiteX60" fmla="*/ 1751058 w 3144611"/>
              <a:gd name="connsiteY60" fmla="*/ 3269128 h 3425945"/>
              <a:gd name="connsiteX61" fmla="*/ 1960064 w 3144611"/>
              <a:gd name="connsiteY61" fmla="*/ 3317026 h 3425945"/>
              <a:gd name="connsiteX62" fmla="*/ 1777184 w 3144611"/>
              <a:gd name="connsiteY62" fmla="*/ 3425882 h 3425945"/>
              <a:gd name="connsiteX0" fmla="*/ 120242 w 3144611"/>
              <a:gd name="connsiteY0" fmla="*/ 1830819 h 3425882"/>
              <a:gd name="connsiteX1" fmla="*/ 41945 w 3144611"/>
              <a:gd name="connsiteY1" fmla="*/ 1721762 h 3425882"/>
              <a:gd name="connsiteX2" fmla="*/ 16778 w 3144611"/>
              <a:gd name="connsiteY2" fmla="*/ 1609909 h 3425882"/>
              <a:gd name="connsiteX3" fmla="*/ 0 w 3144611"/>
              <a:gd name="connsiteY3" fmla="*/ 1514834 h 3425882"/>
              <a:gd name="connsiteX4" fmla="*/ 19574 w 3144611"/>
              <a:gd name="connsiteY4" fmla="*/ 1400184 h 3425882"/>
              <a:gd name="connsiteX5" fmla="*/ 120242 w 3144611"/>
              <a:gd name="connsiteY5" fmla="*/ 1319090 h 3425882"/>
              <a:gd name="connsiteX6" fmla="*/ 243281 w 3144611"/>
              <a:gd name="connsiteY6" fmla="*/ 1235200 h 3425882"/>
              <a:gd name="connsiteX7" fmla="*/ 290818 w 3144611"/>
              <a:gd name="connsiteY7" fmla="*/ 1047846 h 3425882"/>
              <a:gd name="connsiteX8" fmla="*/ 209725 w 3144611"/>
              <a:gd name="connsiteY8" fmla="*/ 930400 h 3425882"/>
              <a:gd name="connsiteX9" fmla="*/ 190150 w 3144611"/>
              <a:gd name="connsiteY9" fmla="*/ 857696 h 3425882"/>
              <a:gd name="connsiteX10" fmla="*/ 341152 w 3144611"/>
              <a:gd name="connsiteY10" fmla="*/ 782195 h 3425882"/>
              <a:gd name="connsiteX11" fmla="*/ 425042 w 3144611"/>
              <a:gd name="connsiteY11" fmla="*/ 661953 h 3425882"/>
              <a:gd name="connsiteX12" fmla="*/ 433431 w 3144611"/>
              <a:gd name="connsiteY12" fmla="*/ 533322 h 3425882"/>
              <a:gd name="connsiteX13" fmla="*/ 427839 w 3144611"/>
              <a:gd name="connsiteY13" fmla="*/ 474599 h 3425882"/>
              <a:gd name="connsiteX14" fmla="*/ 480969 w 3144611"/>
              <a:gd name="connsiteY14" fmla="*/ 415876 h 3425882"/>
              <a:gd name="connsiteX15" fmla="*/ 444616 w 3144611"/>
              <a:gd name="connsiteY15" fmla="*/ 318004 h 3425882"/>
              <a:gd name="connsiteX16" fmla="*/ 528506 w 3144611"/>
              <a:gd name="connsiteY16" fmla="*/ 337578 h 3425882"/>
              <a:gd name="connsiteX17" fmla="*/ 598415 w 3144611"/>
              <a:gd name="connsiteY17" fmla="*/ 278856 h 3425882"/>
              <a:gd name="connsiteX18" fmla="*/ 659934 w 3144611"/>
              <a:gd name="connsiteY18" fmla="*/ 231318 h 3425882"/>
              <a:gd name="connsiteX19" fmla="*/ 645952 w 3144611"/>
              <a:gd name="connsiteY19" fmla="*/ 144632 h 3425882"/>
              <a:gd name="connsiteX20" fmla="*/ 752213 w 3144611"/>
              <a:gd name="connsiteY20" fmla="*/ 150224 h 3425882"/>
              <a:gd name="connsiteX21" fmla="*/ 799750 w 3144611"/>
              <a:gd name="connsiteY21" fmla="*/ 192169 h 3425882"/>
              <a:gd name="connsiteX22" fmla="*/ 894826 w 3144611"/>
              <a:gd name="connsiteY22" fmla="*/ 127854 h 3425882"/>
              <a:gd name="connsiteX23" fmla="*/ 894826 w 3144611"/>
              <a:gd name="connsiteY23" fmla="*/ 127854 h 3425882"/>
              <a:gd name="connsiteX24" fmla="*/ 995494 w 3144611"/>
              <a:gd name="connsiteY24" fmla="*/ 113872 h 3425882"/>
              <a:gd name="connsiteX25" fmla="*/ 998290 w 3144611"/>
              <a:gd name="connsiteY25" fmla="*/ 111076 h 3425882"/>
              <a:gd name="connsiteX26" fmla="*/ 1269534 w 3144611"/>
              <a:gd name="connsiteY26" fmla="*/ 10408 h 3425882"/>
              <a:gd name="connsiteX27" fmla="*/ 2225878 w 3144611"/>
              <a:gd name="connsiteY27" fmla="*/ 2018 h 3425882"/>
              <a:gd name="connsiteX28" fmla="*/ 2935426 w 3144611"/>
              <a:gd name="connsiteY28" fmla="*/ 700104 h 3425882"/>
              <a:gd name="connsiteX29" fmla="*/ 3140076 w 3144611"/>
              <a:gd name="connsiteY29" fmla="*/ 1026675 h 3425882"/>
              <a:gd name="connsiteX30" fmla="*/ 2978967 w 3144611"/>
              <a:gd name="connsiteY30" fmla="*/ 1196492 h 3425882"/>
              <a:gd name="connsiteX31" fmla="*/ 2735127 w 3144611"/>
              <a:gd name="connsiteY31" fmla="*/ 1340184 h 3425882"/>
              <a:gd name="connsiteX32" fmla="*/ 2399846 w 3144611"/>
              <a:gd name="connsiteY32" fmla="*/ 1466459 h 3425882"/>
              <a:gd name="connsiteX33" fmla="*/ 1881686 w 3144611"/>
              <a:gd name="connsiteY33" fmla="*/ 1523064 h 3425882"/>
              <a:gd name="connsiteX34" fmla="*/ 1563823 w 3144611"/>
              <a:gd name="connsiteY34" fmla="*/ 1705945 h 3425882"/>
              <a:gd name="connsiteX35" fmla="*/ 1520281 w 3144611"/>
              <a:gd name="connsiteY35" fmla="*/ 1544835 h 3425882"/>
              <a:gd name="connsiteX36" fmla="*/ 1354819 w 3144611"/>
              <a:gd name="connsiteY36" fmla="*/ 1601441 h 3425882"/>
              <a:gd name="connsiteX37" fmla="*/ 1263378 w 3144611"/>
              <a:gd name="connsiteY37" fmla="*/ 1758195 h 3425882"/>
              <a:gd name="connsiteX38" fmla="*/ 1372235 w 3144611"/>
              <a:gd name="connsiteY38" fmla="*/ 1997681 h 3425882"/>
              <a:gd name="connsiteX39" fmla="*/ 1494156 w 3144611"/>
              <a:gd name="connsiteY39" fmla="*/ 2084765 h 3425882"/>
              <a:gd name="connsiteX40" fmla="*/ 1459321 w 3144611"/>
              <a:gd name="connsiteY40" fmla="*/ 2250228 h 3425882"/>
              <a:gd name="connsiteX41" fmla="*/ 1520281 w 3144611"/>
              <a:gd name="connsiteY41" fmla="*/ 2372149 h 3425882"/>
              <a:gd name="connsiteX42" fmla="*/ 1720577 w 3144611"/>
              <a:gd name="connsiteY42" fmla="*/ 2398274 h 3425882"/>
              <a:gd name="connsiteX43" fmla="*/ 2269218 w 3144611"/>
              <a:gd name="connsiteY43" fmla="*/ 2546319 h 3425882"/>
              <a:gd name="connsiteX44" fmla="*/ 2277926 w 3144611"/>
              <a:gd name="connsiteY44" fmla="*/ 2772742 h 3425882"/>
              <a:gd name="connsiteX45" fmla="*/ 2286634 w 3144611"/>
              <a:gd name="connsiteY45" fmla="*/ 3160272 h 3425882"/>
              <a:gd name="connsiteX46" fmla="*/ 2147298 w 3144611"/>
              <a:gd name="connsiteY46" fmla="*/ 3182043 h 3425882"/>
              <a:gd name="connsiteX47" fmla="*/ 2103755 w 3144611"/>
              <a:gd name="connsiteY47" fmla="*/ 3042705 h 3425882"/>
              <a:gd name="connsiteX48" fmla="*/ 1999252 w 3144611"/>
              <a:gd name="connsiteY48" fmla="*/ 3177688 h 3425882"/>
              <a:gd name="connsiteX49" fmla="*/ 1781538 w 3144611"/>
              <a:gd name="connsiteY49" fmla="*/ 3142854 h 3425882"/>
              <a:gd name="connsiteX50" fmla="*/ 1616075 w 3144611"/>
              <a:gd name="connsiteY50" fmla="*/ 2990454 h 3425882"/>
              <a:gd name="connsiteX51" fmla="*/ 1454966 w 3144611"/>
              <a:gd name="connsiteY51" fmla="*/ 2851117 h 3425882"/>
              <a:gd name="connsiteX52" fmla="*/ 1398361 w 3144611"/>
              <a:gd name="connsiteY52" fmla="*/ 2811929 h 3425882"/>
              <a:gd name="connsiteX53" fmla="*/ 1324338 w 3144611"/>
              <a:gd name="connsiteY53" fmla="*/ 2720489 h 3425882"/>
              <a:gd name="connsiteX54" fmla="*/ 1280795 w 3144611"/>
              <a:gd name="connsiteY54" fmla="*/ 2546317 h 3425882"/>
              <a:gd name="connsiteX55" fmla="*/ 1145813 w 3144611"/>
              <a:gd name="connsiteY55" fmla="*/ 2363437 h 3425882"/>
              <a:gd name="connsiteX56" fmla="*/ 1076145 w 3144611"/>
              <a:gd name="connsiteY56" fmla="*/ 2420043 h 3425882"/>
              <a:gd name="connsiteX57" fmla="*/ 1063082 w 3144611"/>
              <a:gd name="connsiteY57" fmla="*/ 2811927 h 3425882"/>
              <a:gd name="connsiteX58" fmla="*/ 1511572 w 3144611"/>
              <a:gd name="connsiteY58" fmla="*/ 3012226 h 3425882"/>
              <a:gd name="connsiteX59" fmla="*/ 1655264 w 3144611"/>
              <a:gd name="connsiteY59" fmla="*/ 3234294 h 3425882"/>
              <a:gd name="connsiteX60" fmla="*/ 1751058 w 3144611"/>
              <a:gd name="connsiteY60" fmla="*/ 3269128 h 3425882"/>
              <a:gd name="connsiteX61" fmla="*/ 1960064 w 3144611"/>
              <a:gd name="connsiteY61" fmla="*/ 3317026 h 3425882"/>
              <a:gd name="connsiteX62" fmla="*/ 1951355 w 3144611"/>
              <a:gd name="connsiteY62" fmla="*/ 3351860 h 3425882"/>
              <a:gd name="connsiteX63" fmla="*/ 1777184 w 3144611"/>
              <a:gd name="connsiteY63" fmla="*/ 3425882 h 3425882"/>
              <a:gd name="connsiteX0" fmla="*/ 120242 w 3144611"/>
              <a:gd name="connsiteY0" fmla="*/ 1830819 h 3425882"/>
              <a:gd name="connsiteX1" fmla="*/ 41945 w 3144611"/>
              <a:gd name="connsiteY1" fmla="*/ 1721762 h 3425882"/>
              <a:gd name="connsiteX2" fmla="*/ 16778 w 3144611"/>
              <a:gd name="connsiteY2" fmla="*/ 1609909 h 3425882"/>
              <a:gd name="connsiteX3" fmla="*/ 0 w 3144611"/>
              <a:gd name="connsiteY3" fmla="*/ 1514834 h 3425882"/>
              <a:gd name="connsiteX4" fmla="*/ 19574 w 3144611"/>
              <a:gd name="connsiteY4" fmla="*/ 1400184 h 3425882"/>
              <a:gd name="connsiteX5" fmla="*/ 120242 w 3144611"/>
              <a:gd name="connsiteY5" fmla="*/ 1319090 h 3425882"/>
              <a:gd name="connsiteX6" fmla="*/ 243281 w 3144611"/>
              <a:gd name="connsiteY6" fmla="*/ 1235200 h 3425882"/>
              <a:gd name="connsiteX7" fmla="*/ 290818 w 3144611"/>
              <a:gd name="connsiteY7" fmla="*/ 1047846 h 3425882"/>
              <a:gd name="connsiteX8" fmla="*/ 209725 w 3144611"/>
              <a:gd name="connsiteY8" fmla="*/ 930400 h 3425882"/>
              <a:gd name="connsiteX9" fmla="*/ 190150 w 3144611"/>
              <a:gd name="connsiteY9" fmla="*/ 857696 h 3425882"/>
              <a:gd name="connsiteX10" fmla="*/ 341152 w 3144611"/>
              <a:gd name="connsiteY10" fmla="*/ 782195 h 3425882"/>
              <a:gd name="connsiteX11" fmla="*/ 425042 w 3144611"/>
              <a:gd name="connsiteY11" fmla="*/ 661953 h 3425882"/>
              <a:gd name="connsiteX12" fmla="*/ 433431 w 3144611"/>
              <a:gd name="connsiteY12" fmla="*/ 533322 h 3425882"/>
              <a:gd name="connsiteX13" fmla="*/ 427839 w 3144611"/>
              <a:gd name="connsiteY13" fmla="*/ 474599 h 3425882"/>
              <a:gd name="connsiteX14" fmla="*/ 480969 w 3144611"/>
              <a:gd name="connsiteY14" fmla="*/ 415876 h 3425882"/>
              <a:gd name="connsiteX15" fmla="*/ 444616 w 3144611"/>
              <a:gd name="connsiteY15" fmla="*/ 318004 h 3425882"/>
              <a:gd name="connsiteX16" fmla="*/ 528506 w 3144611"/>
              <a:gd name="connsiteY16" fmla="*/ 337578 h 3425882"/>
              <a:gd name="connsiteX17" fmla="*/ 598415 w 3144611"/>
              <a:gd name="connsiteY17" fmla="*/ 278856 h 3425882"/>
              <a:gd name="connsiteX18" fmla="*/ 659934 w 3144611"/>
              <a:gd name="connsiteY18" fmla="*/ 231318 h 3425882"/>
              <a:gd name="connsiteX19" fmla="*/ 645952 w 3144611"/>
              <a:gd name="connsiteY19" fmla="*/ 144632 h 3425882"/>
              <a:gd name="connsiteX20" fmla="*/ 752213 w 3144611"/>
              <a:gd name="connsiteY20" fmla="*/ 150224 h 3425882"/>
              <a:gd name="connsiteX21" fmla="*/ 799750 w 3144611"/>
              <a:gd name="connsiteY21" fmla="*/ 192169 h 3425882"/>
              <a:gd name="connsiteX22" fmla="*/ 894826 w 3144611"/>
              <a:gd name="connsiteY22" fmla="*/ 127854 h 3425882"/>
              <a:gd name="connsiteX23" fmla="*/ 894826 w 3144611"/>
              <a:gd name="connsiteY23" fmla="*/ 127854 h 3425882"/>
              <a:gd name="connsiteX24" fmla="*/ 995494 w 3144611"/>
              <a:gd name="connsiteY24" fmla="*/ 113872 h 3425882"/>
              <a:gd name="connsiteX25" fmla="*/ 998290 w 3144611"/>
              <a:gd name="connsiteY25" fmla="*/ 111076 h 3425882"/>
              <a:gd name="connsiteX26" fmla="*/ 1269534 w 3144611"/>
              <a:gd name="connsiteY26" fmla="*/ 10408 h 3425882"/>
              <a:gd name="connsiteX27" fmla="*/ 2225878 w 3144611"/>
              <a:gd name="connsiteY27" fmla="*/ 2018 h 3425882"/>
              <a:gd name="connsiteX28" fmla="*/ 2935426 w 3144611"/>
              <a:gd name="connsiteY28" fmla="*/ 700104 h 3425882"/>
              <a:gd name="connsiteX29" fmla="*/ 3140076 w 3144611"/>
              <a:gd name="connsiteY29" fmla="*/ 1026675 h 3425882"/>
              <a:gd name="connsiteX30" fmla="*/ 2978967 w 3144611"/>
              <a:gd name="connsiteY30" fmla="*/ 1196492 h 3425882"/>
              <a:gd name="connsiteX31" fmla="*/ 2735127 w 3144611"/>
              <a:gd name="connsiteY31" fmla="*/ 1340184 h 3425882"/>
              <a:gd name="connsiteX32" fmla="*/ 2399846 w 3144611"/>
              <a:gd name="connsiteY32" fmla="*/ 1466459 h 3425882"/>
              <a:gd name="connsiteX33" fmla="*/ 1881686 w 3144611"/>
              <a:gd name="connsiteY33" fmla="*/ 1523064 h 3425882"/>
              <a:gd name="connsiteX34" fmla="*/ 1563823 w 3144611"/>
              <a:gd name="connsiteY34" fmla="*/ 1705945 h 3425882"/>
              <a:gd name="connsiteX35" fmla="*/ 1520281 w 3144611"/>
              <a:gd name="connsiteY35" fmla="*/ 1544835 h 3425882"/>
              <a:gd name="connsiteX36" fmla="*/ 1354819 w 3144611"/>
              <a:gd name="connsiteY36" fmla="*/ 1601441 h 3425882"/>
              <a:gd name="connsiteX37" fmla="*/ 1263378 w 3144611"/>
              <a:gd name="connsiteY37" fmla="*/ 1758195 h 3425882"/>
              <a:gd name="connsiteX38" fmla="*/ 1372235 w 3144611"/>
              <a:gd name="connsiteY38" fmla="*/ 1997681 h 3425882"/>
              <a:gd name="connsiteX39" fmla="*/ 1494156 w 3144611"/>
              <a:gd name="connsiteY39" fmla="*/ 2084765 h 3425882"/>
              <a:gd name="connsiteX40" fmla="*/ 1459321 w 3144611"/>
              <a:gd name="connsiteY40" fmla="*/ 2250228 h 3425882"/>
              <a:gd name="connsiteX41" fmla="*/ 1520281 w 3144611"/>
              <a:gd name="connsiteY41" fmla="*/ 2372149 h 3425882"/>
              <a:gd name="connsiteX42" fmla="*/ 1720577 w 3144611"/>
              <a:gd name="connsiteY42" fmla="*/ 2398274 h 3425882"/>
              <a:gd name="connsiteX43" fmla="*/ 2269218 w 3144611"/>
              <a:gd name="connsiteY43" fmla="*/ 2546319 h 3425882"/>
              <a:gd name="connsiteX44" fmla="*/ 2277926 w 3144611"/>
              <a:gd name="connsiteY44" fmla="*/ 2772742 h 3425882"/>
              <a:gd name="connsiteX45" fmla="*/ 2286634 w 3144611"/>
              <a:gd name="connsiteY45" fmla="*/ 3160272 h 3425882"/>
              <a:gd name="connsiteX46" fmla="*/ 2147298 w 3144611"/>
              <a:gd name="connsiteY46" fmla="*/ 3182043 h 3425882"/>
              <a:gd name="connsiteX47" fmla="*/ 2103755 w 3144611"/>
              <a:gd name="connsiteY47" fmla="*/ 3042705 h 3425882"/>
              <a:gd name="connsiteX48" fmla="*/ 1999252 w 3144611"/>
              <a:gd name="connsiteY48" fmla="*/ 3177688 h 3425882"/>
              <a:gd name="connsiteX49" fmla="*/ 1781538 w 3144611"/>
              <a:gd name="connsiteY49" fmla="*/ 3142854 h 3425882"/>
              <a:gd name="connsiteX50" fmla="*/ 1616075 w 3144611"/>
              <a:gd name="connsiteY50" fmla="*/ 2990454 h 3425882"/>
              <a:gd name="connsiteX51" fmla="*/ 1454966 w 3144611"/>
              <a:gd name="connsiteY51" fmla="*/ 2851117 h 3425882"/>
              <a:gd name="connsiteX52" fmla="*/ 1398361 w 3144611"/>
              <a:gd name="connsiteY52" fmla="*/ 2811929 h 3425882"/>
              <a:gd name="connsiteX53" fmla="*/ 1324338 w 3144611"/>
              <a:gd name="connsiteY53" fmla="*/ 2720489 h 3425882"/>
              <a:gd name="connsiteX54" fmla="*/ 1280795 w 3144611"/>
              <a:gd name="connsiteY54" fmla="*/ 2546317 h 3425882"/>
              <a:gd name="connsiteX55" fmla="*/ 1145813 w 3144611"/>
              <a:gd name="connsiteY55" fmla="*/ 2363437 h 3425882"/>
              <a:gd name="connsiteX56" fmla="*/ 1076145 w 3144611"/>
              <a:gd name="connsiteY56" fmla="*/ 2420043 h 3425882"/>
              <a:gd name="connsiteX57" fmla="*/ 1063082 w 3144611"/>
              <a:gd name="connsiteY57" fmla="*/ 2811927 h 3425882"/>
              <a:gd name="connsiteX58" fmla="*/ 1511572 w 3144611"/>
              <a:gd name="connsiteY58" fmla="*/ 3012226 h 3425882"/>
              <a:gd name="connsiteX59" fmla="*/ 1655264 w 3144611"/>
              <a:gd name="connsiteY59" fmla="*/ 3234294 h 3425882"/>
              <a:gd name="connsiteX60" fmla="*/ 1751058 w 3144611"/>
              <a:gd name="connsiteY60" fmla="*/ 3269128 h 3425882"/>
              <a:gd name="connsiteX61" fmla="*/ 1960064 w 3144611"/>
              <a:gd name="connsiteY61" fmla="*/ 3317026 h 3425882"/>
              <a:gd name="connsiteX62" fmla="*/ 2081984 w 3144611"/>
              <a:gd name="connsiteY62" fmla="*/ 3317026 h 3425882"/>
              <a:gd name="connsiteX63" fmla="*/ 1777184 w 3144611"/>
              <a:gd name="connsiteY63" fmla="*/ 3425882 h 3425882"/>
              <a:gd name="connsiteX0" fmla="*/ 120242 w 3144611"/>
              <a:gd name="connsiteY0" fmla="*/ 1830819 h 3425882"/>
              <a:gd name="connsiteX1" fmla="*/ 41945 w 3144611"/>
              <a:gd name="connsiteY1" fmla="*/ 1721762 h 3425882"/>
              <a:gd name="connsiteX2" fmla="*/ 16778 w 3144611"/>
              <a:gd name="connsiteY2" fmla="*/ 1609909 h 3425882"/>
              <a:gd name="connsiteX3" fmla="*/ 0 w 3144611"/>
              <a:gd name="connsiteY3" fmla="*/ 1514834 h 3425882"/>
              <a:gd name="connsiteX4" fmla="*/ 19574 w 3144611"/>
              <a:gd name="connsiteY4" fmla="*/ 1400184 h 3425882"/>
              <a:gd name="connsiteX5" fmla="*/ 120242 w 3144611"/>
              <a:gd name="connsiteY5" fmla="*/ 1319090 h 3425882"/>
              <a:gd name="connsiteX6" fmla="*/ 243281 w 3144611"/>
              <a:gd name="connsiteY6" fmla="*/ 1235200 h 3425882"/>
              <a:gd name="connsiteX7" fmla="*/ 290818 w 3144611"/>
              <a:gd name="connsiteY7" fmla="*/ 1047846 h 3425882"/>
              <a:gd name="connsiteX8" fmla="*/ 209725 w 3144611"/>
              <a:gd name="connsiteY8" fmla="*/ 930400 h 3425882"/>
              <a:gd name="connsiteX9" fmla="*/ 190150 w 3144611"/>
              <a:gd name="connsiteY9" fmla="*/ 857696 h 3425882"/>
              <a:gd name="connsiteX10" fmla="*/ 341152 w 3144611"/>
              <a:gd name="connsiteY10" fmla="*/ 782195 h 3425882"/>
              <a:gd name="connsiteX11" fmla="*/ 425042 w 3144611"/>
              <a:gd name="connsiteY11" fmla="*/ 661953 h 3425882"/>
              <a:gd name="connsiteX12" fmla="*/ 433431 w 3144611"/>
              <a:gd name="connsiteY12" fmla="*/ 533322 h 3425882"/>
              <a:gd name="connsiteX13" fmla="*/ 427839 w 3144611"/>
              <a:gd name="connsiteY13" fmla="*/ 474599 h 3425882"/>
              <a:gd name="connsiteX14" fmla="*/ 480969 w 3144611"/>
              <a:gd name="connsiteY14" fmla="*/ 415876 h 3425882"/>
              <a:gd name="connsiteX15" fmla="*/ 444616 w 3144611"/>
              <a:gd name="connsiteY15" fmla="*/ 318004 h 3425882"/>
              <a:gd name="connsiteX16" fmla="*/ 528506 w 3144611"/>
              <a:gd name="connsiteY16" fmla="*/ 337578 h 3425882"/>
              <a:gd name="connsiteX17" fmla="*/ 598415 w 3144611"/>
              <a:gd name="connsiteY17" fmla="*/ 278856 h 3425882"/>
              <a:gd name="connsiteX18" fmla="*/ 659934 w 3144611"/>
              <a:gd name="connsiteY18" fmla="*/ 231318 h 3425882"/>
              <a:gd name="connsiteX19" fmla="*/ 645952 w 3144611"/>
              <a:gd name="connsiteY19" fmla="*/ 144632 h 3425882"/>
              <a:gd name="connsiteX20" fmla="*/ 752213 w 3144611"/>
              <a:gd name="connsiteY20" fmla="*/ 150224 h 3425882"/>
              <a:gd name="connsiteX21" fmla="*/ 799750 w 3144611"/>
              <a:gd name="connsiteY21" fmla="*/ 192169 h 3425882"/>
              <a:gd name="connsiteX22" fmla="*/ 894826 w 3144611"/>
              <a:gd name="connsiteY22" fmla="*/ 127854 h 3425882"/>
              <a:gd name="connsiteX23" fmla="*/ 894826 w 3144611"/>
              <a:gd name="connsiteY23" fmla="*/ 127854 h 3425882"/>
              <a:gd name="connsiteX24" fmla="*/ 995494 w 3144611"/>
              <a:gd name="connsiteY24" fmla="*/ 113872 h 3425882"/>
              <a:gd name="connsiteX25" fmla="*/ 998290 w 3144611"/>
              <a:gd name="connsiteY25" fmla="*/ 111076 h 3425882"/>
              <a:gd name="connsiteX26" fmla="*/ 1269534 w 3144611"/>
              <a:gd name="connsiteY26" fmla="*/ 10408 h 3425882"/>
              <a:gd name="connsiteX27" fmla="*/ 2225878 w 3144611"/>
              <a:gd name="connsiteY27" fmla="*/ 2018 h 3425882"/>
              <a:gd name="connsiteX28" fmla="*/ 2935426 w 3144611"/>
              <a:gd name="connsiteY28" fmla="*/ 700104 h 3425882"/>
              <a:gd name="connsiteX29" fmla="*/ 3140076 w 3144611"/>
              <a:gd name="connsiteY29" fmla="*/ 1026675 h 3425882"/>
              <a:gd name="connsiteX30" fmla="*/ 2978967 w 3144611"/>
              <a:gd name="connsiteY30" fmla="*/ 1196492 h 3425882"/>
              <a:gd name="connsiteX31" fmla="*/ 2735127 w 3144611"/>
              <a:gd name="connsiteY31" fmla="*/ 1340184 h 3425882"/>
              <a:gd name="connsiteX32" fmla="*/ 2399846 w 3144611"/>
              <a:gd name="connsiteY32" fmla="*/ 1466459 h 3425882"/>
              <a:gd name="connsiteX33" fmla="*/ 1881686 w 3144611"/>
              <a:gd name="connsiteY33" fmla="*/ 1523064 h 3425882"/>
              <a:gd name="connsiteX34" fmla="*/ 1563823 w 3144611"/>
              <a:gd name="connsiteY34" fmla="*/ 1705945 h 3425882"/>
              <a:gd name="connsiteX35" fmla="*/ 1520281 w 3144611"/>
              <a:gd name="connsiteY35" fmla="*/ 1544835 h 3425882"/>
              <a:gd name="connsiteX36" fmla="*/ 1354819 w 3144611"/>
              <a:gd name="connsiteY36" fmla="*/ 1601441 h 3425882"/>
              <a:gd name="connsiteX37" fmla="*/ 1263378 w 3144611"/>
              <a:gd name="connsiteY37" fmla="*/ 1758195 h 3425882"/>
              <a:gd name="connsiteX38" fmla="*/ 1372235 w 3144611"/>
              <a:gd name="connsiteY38" fmla="*/ 1997681 h 3425882"/>
              <a:gd name="connsiteX39" fmla="*/ 1494156 w 3144611"/>
              <a:gd name="connsiteY39" fmla="*/ 2084765 h 3425882"/>
              <a:gd name="connsiteX40" fmla="*/ 1459321 w 3144611"/>
              <a:gd name="connsiteY40" fmla="*/ 2250228 h 3425882"/>
              <a:gd name="connsiteX41" fmla="*/ 1520281 w 3144611"/>
              <a:gd name="connsiteY41" fmla="*/ 2372149 h 3425882"/>
              <a:gd name="connsiteX42" fmla="*/ 1720577 w 3144611"/>
              <a:gd name="connsiteY42" fmla="*/ 2398274 h 3425882"/>
              <a:gd name="connsiteX43" fmla="*/ 2269218 w 3144611"/>
              <a:gd name="connsiteY43" fmla="*/ 2546319 h 3425882"/>
              <a:gd name="connsiteX44" fmla="*/ 2277926 w 3144611"/>
              <a:gd name="connsiteY44" fmla="*/ 2772742 h 3425882"/>
              <a:gd name="connsiteX45" fmla="*/ 2286634 w 3144611"/>
              <a:gd name="connsiteY45" fmla="*/ 3160272 h 3425882"/>
              <a:gd name="connsiteX46" fmla="*/ 2147298 w 3144611"/>
              <a:gd name="connsiteY46" fmla="*/ 3182043 h 3425882"/>
              <a:gd name="connsiteX47" fmla="*/ 2103755 w 3144611"/>
              <a:gd name="connsiteY47" fmla="*/ 3042705 h 3425882"/>
              <a:gd name="connsiteX48" fmla="*/ 1999252 w 3144611"/>
              <a:gd name="connsiteY48" fmla="*/ 3177688 h 3425882"/>
              <a:gd name="connsiteX49" fmla="*/ 1781538 w 3144611"/>
              <a:gd name="connsiteY49" fmla="*/ 3142854 h 3425882"/>
              <a:gd name="connsiteX50" fmla="*/ 1616075 w 3144611"/>
              <a:gd name="connsiteY50" fmla="*/ 2990454 h 3425882"/>
              <a:gd name="connsiteX51" fmla="*/ 1454966 w 3144611"/>
              <a:gd name="connsiteY51" fmla="*/ 2851117 h 3425882"/>
              <a:gd name="connsiteX52" fmla="*/ 1398361 w 3144611"/>
              <a:gd name="connsiteY52" fmla="*/ 2811929 h 3425882"/>
              <a:gd name="connsiteX53" fmla="*/ 1324338 w 3144611"/>
              <a:gd name="connsiteY53" fmla="*/ 2720489 h 3425882"/>
              <a:gd name="connsiteX54" fmla="*/ 1280795 w 3144611"/>
              <a:gd name="connsiteY54" fmla="*/ 2546317 h 3425882"/>
              <a:gd name="connsiteX55" fmla="*/ 1145813 w 3144611"/>
              <a:gd name="connsiteY55" fmla="*/ 2363437 h 3425882"/>
              <a:gd name="connsiteX56" fmla="*/ 1076145 w 3144611"/>
              <a:gd name="connsiteY56" fmla="*/ 2420043 h 3425882"/>
              <a:gd name="connsiteX57" fmla="*/ 1063082 w 3144611"/>
              <a:gd name="connsiteY57" fmla="*/ 2811927 h 3425882"/>
              <a:gd name="connsiteX58" fmla="*/ 1511572 w 3144611"/>
              <a:gd name="connsiteY58" fmla="*/ 3012226 h 3425882"/>
              <a:gd name="connsiteX59" fmla="*/ 1655264 w 3144611"/>
              <a:gd name="connsiteY59" fmla="*/ 3234294 h 3425882"/>
              <a:gd name="connsiteX60" fmla="*/ 1751058 w 3144611"/>
              <a:gd name="connsiteY60" fmla="*/ 3269128 h 3425882"/>
              <a:gd name="connsiteX61" fmla="*/ 1960064 w 3144611"/>
              <a:gd name="connsiteY61" fmla="*/ 3317026 h 3425882"/>
              <a:gd name="connsiteX62" fmla="*/ 2081984 w 3144611"/>
              <a:gd name="connsiteY62" fmla="*/ 3317026 h 3425882"/>
              <a:gd name="connsiteX63" fmla="*/ 2090692 w 3144611"/>
              <a:gd name="connsiteY63" fmla="*/ 3312671 h 3425882"/>
              <a:gd name="connsiteX64" fmla="*/ 1777184 w 3144611"/>
              <a:gd name="connsiteY64" fmla="*/ 3425882 h 3425882"/>
              <a:gd name="connsiteX0" fmla="*/ 120242 w 3144611"/>
              <a:gd name="connsiteY0" fmla="*/ 1830819 h 3425882"/>
              <a:gd name="connsiteX1" fmla="*/ 41945 w 3144611"/>
              <a:gd name="connsiteY1" fmla="*/ 1721762 h 3425882"/>
              <a:gd name="connsiteX2" fmla="*/ 16778 w 3144611"/>
              <a:gd name="connsiteY2" fmla="*/ 1609909 h 3425882"/>
              <a:gd name="connsiteX3" fmla="*/ 0 w 3144611"/>
              <a:gd name="connsiteY3" fmla="*/ 1514834 h 3425882"/>
              <a:gd name="connsiteX4" fmla="*/ 19574 w 3144611"/>
              <a:gd name="connsiteY4" fmla="*/ 1400184 h 3425882"/>
              <a:gd name="connsiteX5" fmla="*/ 120242 w 3144611"/>
              <a:gd name="connsiteY5" fmla="*/ 1319090 h 3425882"/>
              <a:gd name="connsiteX6" fmla="*/ 243281 w 3144611"/>
              <a:gd name="connsiteY6" fmla="*/ 1235200 h 3425882"/>
              <a:gd name="connsiteX7" fmla="*/ 290818 w 3144611"/>
              <a:gd name="connsiteY7" fmla="*/ 1047846 h 3425882"/>
              <a:gd name="connsiteX8" fmla="*/ 209725 w 3144611"/>
              <a:gd name="connsiteY8" fmla="*/ 930400 h 3425882"/>
              <a:gd name="connsiteX9" fmla="*/ 190150 w 3144611"/>
              <a:gd name="connsiteY9" fmla="*/ 857696 h 3425882"/>
              <a:gd name="connsiteX10" fmla="*/ 341152 w 3144611"/>
              <a:gd name="connsiteY10" fmla="*/ 782195 h 3425882"/>
              <a:gd name="connsiteX11" fmla="*/ 425042 w 3144611"/>
              <a:gd name="connsiteY11" fmla="*/ 661953 h 3425882"/>
              <a:gd name="connsiteX12" fmla="*/ 433431 w 3144611"/>
              <a:gd name="connsiteY12" fmla="*/ 533322 h 3425882"/>
              <a:gd name="connsiteX13" fmla="*/ 427839 w 3144611"/>
              <a:gd name="connsiteY13" fmla="*/ 474599 h 3425882"/>
              <a:gd name="connsiteX14" fmla="*/ 480969 w 3144611"/>
              <a:gd name="connsiteY14" fmla="*/ 415876 h 3425882"/>
              <a:gd name="connsiteX15" fmla="*/ 444616 w 3144611"/>
              <a:gd name="connsiteY15" fmla="*/ 318004 h 3425882"/>
              <a:gd name="connsiteX16" fmla="*/ 528506 w 3144611"/>
              <a:gd name="connsiteY16" fmla="*/ 337578 h 3425882"/>
              <a:gd name="connsiteX17" fmla="*/ 598415 w 3144611"/>
              <a:gd name="connsiteY17" fmla="*/ 278856 h 3425882"/>
              <a:gd name="connsiteX18" fmla="*/ 659934 w 3144611"/>
              <a:gd name="connsiteY18" fmla="*/ 231318 h 3425882"/>
              <a:gd name="connsiteX19" fmla="*/ 645952 w 3144611"/>
              <a:gd name="connsiteY19" fmla="*/ 144632 h 3425882"/>
              <a:gd name="connsiteX20" fmla="*/ 752213 w 3144611"/>
              <a:gd name="connsiteY20" fmla="*/ 150224 h 3425882"/>
              <a:gd name="connsiteX21" fmla="*/ 799750 w 3144611"/>
              <a:gd name="connsiteY21" fmla="*/ 192169 h 3425882"/>
              <a:gd name="connsiteX22" fmla="*/ 894826 w 3144611"/>
              <a:gd name="connsiteY22" fmla="*/ 127854 h 3425882"/>
              <a:gd name="connsiteX23" fmla="*/ 894826 w 3144611"/>
              <a:gd name="connsiteY23" fmla="*/ 127854 h 3425882"/>
              <a:gd name="connsiteX24" fmla="*/ 995494 w 3144611"/>
              <a:gd name="connsiteY24" fmla="*/ 113872 h 3425882"/>
              <a:gd name="connsiteX25" fmla="*/ 998290 w 3144611"/>
              <a:gd name="connsiteY25" fmla="*/ 111076 h 3425882"/>
              <a:gd name="connsiteX26" fmla="*/ 1269534 w 3144611"/>
              <a:gd name="connsiteY26" fmla="*/ 10408 h 3425882"/>
              <a:gd name="connsiteX27" fmla="*/ 2225878 w 3144611"/>
              <a:gd name="connsiteY27" fmla="*/ 2018 h 3425882"/>
              <a:gd name="connsiteX28" fmla="*/ 2935426 w 3144611"/>
              <a:gd name="connsiteY28" fmla="*/ 700104 h 3425882"/>
              <a:gd name="connsiteX29" fmla="*/ 3140076 w 3144611"/>
              <a:gd name="connsiteY29" fmla="*/ 1026675 h 3425882"/>
              <a:gd name="connsiteX30" fmla="*/ 2978967 w 3144611"/>
              <a:gd name="connsiteY30" fmla="*/ 1196492 h 3425882"/>
              <a:gd name="connsiteX31" fmla="*/ 2735127 w 3144611"/>
              <a:gd name="connsiteY31" fmla="*/ 1340184 h 3425882"/>
              <a:gd name="connsiteX32" fmla="*/ 2399846 w 3144611"/>
              <a:gd name="connsiteY32" fmla="*/ 1466459 h 3425882"/>
              <a:gd name="connsiteX33" fmla="*/ 1881686 w 3144611"/>
              <a:gd name="connsiteY33" fmla="*/ 1523064 h 3425882"/>
              <a:gd name="connsiteX34" fmla="*/ 1563823 w 3144611"/>
              <a:gd name="connsiteY34" fmla="*/ 1705945 h 3425882"/>
              <a:gd name="connsiteX35" fmla="*/ 1520281 w 3144611"/>
              <a:gd name="connsiteY35" fmla="*/ 1544835 h 3425882"/>
              <a:gd name="connsiteX36" fmla="*/ 1354819 w 3144611"/>
              <a:gd name="connsiteY36" fmla="*/ 1601441 h 3425882"/>
              <a:gd name="connsiteX37" fmla="*/ 1263378 w 3144611"/>
              <a:gd name="connsiteY37" fmla="*/ 1758195 h 3425882"/>
              <a:gd name="connsiteX38" fmla="*/ 1372235 w 3144611"/>
              <a:gd name="connsiteY38" fmla="*/ 1997681 h 3425882"/>
              <a:gd name="connsiteX39" fmla="*/ 1494156 w 3144611"/>
              <a:gd name="connsiteY39" fmla="*/ 2084765 h 3425882"/>
              <a:gd name="connsiteX40" fmla="*/ 1459321 w 3144611"/>
              <a:gd name="connsiteY40" fmla="*/ 2250228 h 3425882"/>
              <a:gd name="connsiteX41" fmla="*/ 1520281 w 3144611"/>
              <a:gd name="connsiteY41" fmla="*/ 2372149 h 3425882"/>
              <a:gd name="connsiteX42" fmla="*/ 1720577 w 3144611"/>
              <a:gd name="connsiteY42" fmla="*/ 2398274 h 3425882"/>
              <a:gd name="connsiteX43" fmla="*/ 2269218 w 3144611"/>
              <a:gd name="connsiteY43" fmla="*/ 2546319 h 3425882"/>
              <a:gd name="connsiteX44" fmla="*/ 2277926 w 3144611"/>
              <a:gd name="connsiteY44" fmla="*/ 2772742 h 3425882"/>
              <a:gd name="connsiteX45" fmla="*/ 2286634 w 3144611"/>
              <a:gd name="connsiteY45" fmla="*/ 3160272 h 3425882"/>
              <a:gd name="connsiteX46" fmla="*/ 2147298 w 3144611"/>
              <a:gd name="connsiteY46" fmla="*/ 3182043 h 3425882"/>
              <a:gd name="connsiteX47" fmla="*/ 2103755 w 3144611"/>
              <a:gd name="connsiteY47" fmla="*/ 3042705 h 3425882"/>
              <a:gd name="connsiteX48" fmla="*/ 1999252 w 3144611"/>
              <a:gd name="connsiteY48" fmla="*/ 3177688 h 3425882"/>
              <a:gd name="connsiteX49" fmla="*/ 1781538 w 3144611"/>
              <a:gd name="connsiteY49" fmla="*/ 3142854 h 3425882"/>
              <a:gd name="connsiteX50" fmla="*/ 1616075 w 3144611"/>
              <a:gd name="connsiteY50" fmla="*/ 2990454 h 3425882"/>
              <a:gd name="connsiteX51" fmla="*/ 1454966 w 3144611"/>
              <a:gd name="connsiteY51" fmla="*/ 2851117 h 3425882"/>
              <a:gd name="connsiteX52" fmla="*/ 1398361 w 3144611"/>
              <a:gd name="connsiteY52" fmla="*/ 2811929 h 3425882"/>
              <a:gd name="connsiteX53" fmla="*/ 1324338 w 3144611"/>
              <a:gd name="connsiteY53" fmla="*/ 2720489 h 3425882"/>
              <a:gd name="connsiteX54" fmla="*/ 1280795 w 3144611"/>
              <a:gd name="connsiteY54" fmla="*/ 2546317 h 3425882"/>
              <a:gd name="connsiteX55" fmla="*/ 1145813 w 3144611"/>
              <a:gd name="connsiteY55" fmla="*/ 2363437 h 3425882"/>
              <a:gd name="connsiteX56" fmla="*/ 1076145 w 3144611"/>
              <a:gd name="connsiteY56" fmla="*/ 2420043 h 3425882"/>
              <a:gd name="connsiteX57" fmla="*/ 1063082 w 3144611"/>
              <a:gd name="connsiteY57" fmla="*/ 2811927 h 3425882"/>
              <a:gd name="connsiteX58" fmla="*/ 1511572 w 3144611"/>
              <a:gd name="connsiteY58" fmla="*/ 3012226 h 3425882"/>
              <a:gd name="connsiteX59" fmla="*/ 1655264 w 3144611"/>
              <a:gd name="connsiteY59" fmla="*/ 3234294 h 3425882"/>
              <a:gd name="connsiteX60" fmla="*/ 1751058 w 3144611"/>
              <a:gd name="connsiteY60" fmla="*/ 3269128 h 3425882"/>
              <a:gd name="connsiteX61" fmla="*/ 1960064 w 3144611"/>
              <a:gd name="connsiteY61" fmla="*/ 3317026 h 3425882"/>
              <a:gd name="connsiteX62" fmla="*/ 2081984 w 3144611"/>
              <a:gd name="connsiteY62" fmla="*/ 3317026 h 3425882"/>
              <a:gd name="connsiteX63" fmla="*/ 2186486 w 3144611"/>
              <a:gd name="connsiteY63" fmla="*/ 3356214 h 3425882"/>
              <a:gd name="connsiteX64" fmla="*/ 1777184 w 3144611"/>
              <a:gd name="connsiteY64" fmla="*/ 3425882 h 3425882"/>
              <a:gd name="connsiteX0" fmla="*/ 120242 w 3144611"/>
              <a:gd name="connsiteY0" fmla="*/ 1830819 h 3425882"/>
              <a:gd name="connsiteX1" fmla="*/ 41945 w 3144611"/>
              <a:gd name="connsiteY1" fmla="*/ 1721762 h 3425882"/>
              <a:gd name="connsiteX2" fmla="*/ 16778 w 3144611"/>
              <a:gd name="connsiteY2" fmla="*/ 1609909 h 3425882"/>
              <a:gd name="connsiteX3" fmla="*/ 0 w 3144611"/>
              <a:gd name="connsiteY3" fmla="*/ 1514834 h 3425882"/>
              <a:gd name="connsiteX4" fmla="*/ 19574 w 3144611"/>
              <a:gd name="connsiteY4" fmla="*/ 1400184 h 3425882"/>
              <a:gd name="connsiteX5" fmla="*/ 120242 w 3144611"/>
              <a:gd name="connsiteY5" fmla="*/ 1319090 h 3425882"/>
              <a:gd name="connsiteX6" fmla="*/ 243281 w 3144611"/>
              <a:gd name="connsiteY6" fmla="*/ 1235200 h 3425882"/>
              <a:gd name="connsiteX7" fmla="*/ 290818 w 3144611"/>
              <a:gd name="connsiteY7" fmla="*/ 1047846 h 3425882"/>
              <a:gd name="connsiteX8" fmla="*/ 209725 w 3144611"/>
              <a:gd name="connsiteY8" fmla="*/ 930400 h 3425882"/>
              <a:gd name="connsiteX9" fmla="*/ 190150 w 3144611"/>
              <a:gd name="connsiteY9" fmla="*/ 857696 h 3425882"/>
              <a:gd name="connsiteX10" fmla="*/ 341152 w 3144611"/>
              <a:gd name="connsiteY10" fmla="*/ 782195 h 3425882"/>
              <a:gd name="connsiteX11" fmla="*/ 425042 w 3144611"/>
              <a:gd name="connsiteY11" fmla="*/ 661953 h 3425882"/>
              <a:gd name="connsiteX12" fmla="*/ 433431 w 3144611"/>
              <a:gd name="connsiteY12" fmla="*/ 533322 h 3425882"/>
              <a:gd name="connsiteX13" fmla="*/ 427839 w 3144611"/>
              <a:gd name="connsiteY13" fmla="*/ 474599 h 3425882"/>
              <a:gd name="connsiteX14" fmla="*/ 480969 w 3144611"/>
              <a:gd name="connsiteY14" fmla="*/ 415876 h 3425882"/>
              <a:gd name="connsiteX15" fmla="*/ 444616 w 3144611"/>
              <a:gd name="connsiteY15" fmla="*/ 318004 h 3425882"/>
              <a:gd name="connsiteX16" fmla="*/ 528506 w 3144611"/>
              <a:gd name="connsiteY16" fmla="*/ 337578 h 3425882"/>
              <a:gd name="connsiteX17" fmla="*/ 598415 w 3144611"/>
              <a:gd name="connsiteY17" fmla="*/ 278856 h 3425882"/>
              <a:gd name="connsiteX18" fmla="*/ 659934 w 3144611"/>
              <a:gd name="connsiteY18" fmla="*/ 231318 h 3425882"/>
              <a:gd name="connsiteX19" fmla="*/ 645952 w 3144611"/>
              <a:gd name="connsiteY19" fmla="*/ 144632 h 3425882"/>
              <a:gd name="connsiteX20" fmla="*/ 752213 w 3144611"/>
              <a:gd name="connsiteY20" fmla="*/ 150224 h 3425882"/>
              <a:gd name="connsiteX21" fmla="*/ 799750 w 3144611"/>
              <a:gd name="connsiteY21" fmla="*/ 192169 h 3425882"/>
              <a:gd name="connsiteX22" fmla="*/ 894826 w 3144611"/>
              <a:gd name="connsiteY22" fmla="*/ 127854 h 3425882"/>
              <a:gd name="connsiteX23" fmla="*/ 894826 w 3144611"/>
              <a:gd name="connsiteY23" fmla="*/ 127854 h 3425882"/>
              <a:gd name="connsiteX24" fmla="*/ 995494 w 3144611"/>
              <a:gd name="connsiteY24" fmla="*/ 113872 h 3425882"/>
              <a:gd name="connsiteX25" fmla="*/ 998290 w 3144611"/>
              <a:gd name="connsiteY25" fmla="*/ 111076 h 3425882"/>
              <a:gd name="connsiteX26" fmla="*/ 1269534 w 3144611"/>
              <a:gd name="connsiteY26" fmla="*/ 10408 h 3425882"/>
              <a:gd name="connsiteX27" fmla="*/ 2225878 w 3144611"/>
              <a:gd name="connsiteY27" fmla="*/ 2018 h 3425882"/>
              <a:gd name="connsiteX28" fmla="*/ 2935426 w 3144611"/>
              <a:gd name="connsiteY28" fmla="*/ 700104 h 3425882"/>
              <a:gd name="connsiteX29" fmla="*/ 3140076 w 3144611"/>
              <a:gd name="connsiteY29" fmla="*/ 1026675 h 3425882"/>
              <a:gd name="connsiteX30" fmla="*/ 2978967 w 3144611"/>
              <a:gd name="connsiteY30" fmla="*/ 1196492 h 3425882"/>
              <a:gd name="connsiteX31" fmla="*/ 2735127 w 3144611"/>
              <a:gd name="connsiteY31" fmla="*/ 1340184 h 3425882"/>
              <a:gd name="connsiteX32" fmla="*/ 2399846 w 3144611"/>
              <a:gd name="connsiteY32" fmla="*/ 1466459 h 3425882"/>
              <a:gd name="connsiteX33" fmla="*/ 1881686 w 3144611"/>
              <a:gd name="connsiteY33" fmla="*/ 1523064 h 3425882"/>
              <a:gd name="connsiteX34" fmla="*/ 1563823 w 3144611"/>
              <a:gd name="connsiteY34" fmla="*/ 1705945 h 3425882"/>
              <a:gd name="connsiteX35" fmla="*/ 1520281 w 3144611"/>
              <a:gd name="connsiteY35" fmla="*/ 1544835 h 3425882"/>
              <a:gd name="connsiteX36" fmla="*/ 1354819 w 3144611"/>
              <a:gd name="connsiteY36" fmla="*/ 1601441 h 3425882"/>
              <a:gd name="connsiteX37" fmla="*/ 1263378 w 3144611"/>
              <a:gd name="connsiteY37" fmla="*/ 1758195 h 3425882"/>
              <a:gd name="connsiteX38" fmla="*/ 1372235 w 3144611"/>
              <a:gd name="connsiteY38" fmla="*/ 1997681 h 3425882"/>
              <a:gd name="connsiteX39" fmla="*/ 1494156 w 3144611"/>
              <a:gd name="connsiteY39" fmla="*/ 2084765 h 3425882"/>
              <a:gd name="connsiteX40" fmla="*/ 1459321 w 3144611"/>
              <a:gd name="connsiteY40" fmla="*/ 2250228 h 3425882"/>
              <a:gd name="connsiteX41" fmla="*/ 1520281 w 3144611"/>
              <a:gd name="connsiteY41" fmla="*/ 2372149 h 3425882"/>
              <a:gd name="connsiteX42" fmla="*/ 1720577 w 3144611"/>
              <a:gd name="connsiteY42" fmla="*/ 2398274 h 3425882"/>
              <a:gd name="connsiteX43" fmla="*/ 2269218 w 3144611"/>
              <a:gd name="connsiteY43" fmla="*/ 2546319 h 3425882"/>
              <a:gd name="connsiteX44" fmla="*/ 2277926 w 3144611"/>
              <a:gd name="connsiteY44" fmla="*/ 2772742 h 3425882"/>
              <a:gd name="connsiteX45" fmla="*/ 2286634 w 3144611"/>
              <a:gd name="connsiteY45" fmla="*/ 3160272 h 3425882"/>
              <a:gd name="connsiteX46" fmla="*/ 2147298 w 3144611"/>
              <a:gd name="connsiteY46" fmla="*/ 3182043 h 3425882"/>
              <a:gd name="connsiteX47" fmla="*/ 2103755 w 3144611"/>
              <a:gd name="connsiteY47" fmla="*/ 3042705 h 3425882"/>
              <a:gd name="connsiteX48" fmla="*/ 1999252 w 3144611"/>
              <a:gd name="connsiteY48" fmla="*/ 3177688 h 3425882"/>
              <a:gd name="connsiteX49" fmla="*/ 1781538 w 3144611"/>
              <a:gd name="connsiteY49" fmla="*/ 3142854 h 3425882"/>
              <a:gd name="connsiteX50" fmla="*/ 1616075 w 3144611"/>
              <a:gd name="connsiteY50" fmla="*/ 2990454 h 3425882"/>
              <a:gd name="connsiteX51" fmla="*/ 1454966 w 3144611"/>
              <a:gd name="connsiteY51" fmla="*/ 2851117 h 3425882"/>
              <a:gd name="connsiteX52" fmla="*/ 1398361 w 3144611"/>
              <a:gd name="connsiteY52" fmla="*/ 2811929 h 3425882"/>
              <a:gd name="connsiteX53" fmla="*/ 1324338 w 3144611"/>
              <a:gd name="connsiteY53" fmla="*/ 2720489 h 3425882"/>
              <a:gd name="connsiteX54" fmla="*/ 1280795 w 3144611"/>
              <a:gd name="connsiteY54" fmla="*/ 2546317 h 3425882"/>
              <a:gd name="connsiteX55" fmla="*/ 1145813 w 3144611"/>
              <a:gd name="connsiteY55" fmla="*/ 2363437 h 3425882"/>
              <a:gd name="connsiteX56" fmla="*/ 1076145 w 3144611"/>
              <a:gd name="connsiteY56" fmla="*/ 2420043 h 3425882"/>
              <a:gd name="connsiteX57" fmla="*/ 1063082 w 3144611"/>
              <a:gd name="connsiteY57" fmla="*/ 2811927 h 3425882"/>
              <a:gd name="connsiteX58" fmla="*/ 1511572 w 3144611"/>
              <a:gd name="connsiteY58" fmla="*/ 3012226 h 3425882"/>
              <a:gd name="connsiteX59" fmla="*/ 1655264 w 3144611"/>
              <a:gd name="connsiteY59" fmla="*/ 3234294 h 3425882"/>
              <a:gd name="connsiteX60" fmla="*/ 1751058 w 3144611"/>
              <a:gd name="connsiteY60" fmla="*/ 3269128 h 3425882"/>
              <a:gd name="connsiteX61" fmla="*/ 1960064 w 3144611"/>
              <a:gd name="connsiteY61" fmla="*/ 3317026 h 3425882"/>
              <a:gd name="connsiteX62" fmla="*/ 2081984 w 3144611"/>
              <a:gd name="connsiteY62" fmla="*/ 3317026 h 3425882"/>
              <a:gd name="connsiteX63" fmla="*/ 2186486 w 3144611"/>
              <a:gd name="connsiteY63" fmla="*/ 3356214 h 3425882"/>
              <a:gd name="connsiteX64" fmla="*/ 2182132 w 3144611"/>
              <a:gd name="connsiteY64" fmla="*/ 3364923 h 3425882"/>
              <a:gd name="connsiteX65" fmla="*/ 1777184 w 3144611"/>
              <a:gd name="connsiteY65" fmla="*/ 3425882 h 3425882"/>
              <a:gd name="connsiteX0" fmla="*/ 120242 w 3144611"/>
              <a:gd name="connsiteY0" fmla="*/ 1830819 h 3547803"/>
              <a:gd name="connsiteX1" fmla="*/ 41945 w 3144611"/>
              <a:gd name="connsiteY1" fmla="*/ 1721762 h 3547803"/>
              <a:gd name="connsiteX2" fmla="*/ 16778 w 3144611"/>
              <a:gd name="connsiteY2" fmla="*/ 1609909 h 3547803"/>
              <a:gd name="connsiteX3" fmla="*/ 0 w 3144611"/>
              <a:gd name="connsiteY3" fmla="*/ 1514834 h 3547803"/>
              <a:gd name="connsiteX4" fmla="*/ 19574 w 3144611"/>
              <a:gd name="connsiteY4" fmla="*/ 1400184 h 3547803"/>
              <a:gd name="connsiteX5" fmla="*/ 120242 w 3144611"/>
              <a:gd name="connsiteY5" fmla="*/ 1319090 h 3547803"/>
              <a:gd name="connsiteX6" fmla="*/ 243281 w 3144611"/>
              <a:gd name="connsiteY6" fmla="*/ 1235200 h 3547803"/>
              <a:gd name="connsiteX7" fmla="*/ 290818 w 3144611"/>
              <a:gd name="connsiteY7" fmla="*/ 1047846 h 3547803"/>
              <a:gd name="connsiteX8" fmla="*/ 209725 w 3144611"/>
              <a:gd name="connsiteY8" fmla="*/ 930400 h 3547803"/>
              <a:gd name="connsiteX9" fmla="*/ 190150 w 3144611"/>
              <a:gd name="connsiteY9" fmla="*/ 857696 h 3547803"/>
              <a:gd name="connsiteX10" fmla="*/ 341152 w 3144611"/>
              <a:gd name="connsiteY10" fmla="*/ 782195 h 3547803"/>
              <a:gd name="connsiteX11" fmla="*/ 425042 w 3144611"/>
              <a:gd name="connsiteY11" fmla="*/ 661953 h 3547803"/>
              <a:gd name="connsiteX12" fmla="*/ 433431 w 3144611"/>
              <a:gd name="connsiteY12" fmla="*/ 533322 h 3547803"/>
              <a:gd name="connsiteX13" fmla="*/ 427839 w 3144611"/>
              <a:gd name="connsiteY13" fmla="*/ 474599 h 3547803"/>
              <a:gd name="connsiteX14" fmla="*/ 480969 w 3144611"/>
              <a:gd name="connsiteY14" fmla="*/ 415876 h 3547803"/>
              <a:gd name="connsiteX15" fmla="*/ 444616 w 3144611"/>
              <a:gd name="connsiteY15" fmla="*/ 318004 h 3547803"/>
              <a:gd name="connsiteX16" fmla="*/ 528506 w 3144611"/>
              <a:gd name="connsiteY16" fmla="*/ 337578 h 3547803"/>
              <a:gd name="connsiteX17" fmla="*/ 598415 w 3144611"/>
              <a:gd name="connsiteY17" fmla="*/ 278856 h 3547803"/>
              <a:gd name="connsiteX18" fmla="*/ 659934 w 3144611"/>
              <a:gd name="connsiteY18" fmla="*/ 231318 h 3547803"/>
              <a:gd name="connsiteX19" fmla="*/ 645952 w 3144611"/>
              <a:gd name="connsiteY19" fmla="*/ 144632 h 3547803"/>
              <a:gd name="connsiteX20" fmla="*/ 752213 w 3144611"/>
              <a:gd name="connsiteY20" fmla="*/ 150224 h 3547803"/>
              <a:gd name="connsiteX21" fmla="*/ 799750 w 3144611"/>
              <a:gd name="connsiteY21" fmla="*/ 192169 h 3547803"/>
              <a:gd name="connsiteX22" fmla="*/ 894826 w 3144611"/>
              <a:gd name="connsiteY22" fmla="*/ 127854 h 3547803"/>
              <a:gd name="connsiteX23" fmla="*/ 894826 w 3144611"/>
              <a:gd name="connsiteY23" fmla="*/ 127854 h 3547803"/>
              <a:gd name="connsiteX24" fmla="*/ 995494 w 3144611"/>
              <a:gd name="connsiteY24" fmla="*/ 113872 h 3547803"/>
              <a:gd name="connsiteX25" fmla="*/ 998290 w 3144611"/>
              <a:gd name="connsiteY25" fmla="*/ 111076 h 3547803"/>
              <a:gd name="connsiteX26" fmla="*/ 1269534 w 3144611"/>
              <a:gd name="connsiteY26" fmla="*/ 10408 h 3547803"/>
              <a:gd name="connsiteX27" fmla="*/ 2225878 w 3144611"/>
              <a:gd name="connsiteY27" fmla="*/ 2018 h 3547803"/>
              <a:gd name="connsiteX28" fmla="*/ 2935426 w 3144611"/>
              <a:gd name="connsiteY28" fmla="*/ 700104 h 3547803"/>
              <a:gd name="connsiteX29" fmla="*/ 3140076 w 3144611"/>
              <a:gd name="connsiteY29" fmla="*/ 1026675 h 3547803"/>
              <a:gd name="connsiteX30" fmla="*/ 2978967 w 3144611"/>
              <a:gd name="connsiteY30" fmla="*/ 1196492 h 3547803"/>
              <a:gd name="connsiteX31" fmla="*/ 2735127 w 3144611"/>
              <a:gd name="connsiteY31" fmla="*/ 1340184 h 3547803"/>
              <a:gd name="connsiteX32" fmla="*/ 2399846 w 3144611"/>
              <a:gd name="connsiteY32" fmla="*/ 1466459 h 3547803"/>
              <a:gd name="connsiteX33" fmla="*/ 1881686 w 3144611"/>
              <a:gd name="connsiteY33" fmla="*/ 1523064 h 3547803"/>
              <a:gd name="connsiteX34" fmla="*/ 1563823 w 3144611"/>
              <a:gd name="connsiteY34" fmla="*/ 1705945 h 3547803"/>
              <a:gd name="connsiteX35" fmla="*/ 1520281 w 3144611"/>
              <a:gd name="connsiteY35" fmla="*/ 1544835 h 3547803"/>
              <a:gd name="connsiteX36" fmla="*/ 1354819 w 3144611"/>
              <a:gd name="connsiteY36" fmla="*/ 1601441 h 3547803"/>
              <a:gd name="connsiteX37" fmla="*/ 1263378 w 3144611"/>
              <a:gd name="connsiteY37" fmla="*/ 1758195 h 3547803"/>
              <a:gd name="connsiteX38" fmla="*/ 1372235 w 3144611"/>
              <a:gd name="connsiteY38" fmla="*/ 1997681 h 3547803"/>
              <a:gd name="connsiteX39" fmla="*/ 1494156 w 3144611"/>
              <a:gd name="connsiteY39" fmla="*/ 2084765 h 3547803"/>
              <a:gd name="connsiteX40" fmla="*/ 1459321 w 3144611"/>
              <a:gd name="connsiteY40" fmla="*/ 2250228 h 3547803"/>
              <a:gd name="connsiteX41" fmla="*/ 1520281 w 3144611"/>
              <a:gd name="connsiteY41" fmla="*/ 2372149 h 3547803"/>
              <a:gd name="connsiteX42" fmla="*/ 1720577 w 3144611"/>
              <a:gd name="connsiteY42" fmla="*/ 2398274 h 3547803"/>
              <a:gd name="connsiteX43" fmla="*/ 2269218 w 3144611"/>
              <a:gd name="connsiteY43" fmla="*/ 2546319 h 3547803"/>
              <a:gd name="connsiteX44" fmla="*/ 2277926 w 3144611"/>
              <a:gd name="connsiteY44" fmla="*/ 2772742 h 3547803"/>
              <a:gd name="connsiteX45" fmla="*/ 2286634 w 3144611"/>
              <a:gd name="connsiteY45" fmla="*/ 3160272 h 3547803"/>
              <a:gd name="connsiteX46" fmla="*/ 2147298 w 3144611"/>
              <a:gd name="connsiteY46" fmla="*/ 3182043 h 3547803"/>
              <a:gd name="connsiteX47" fmla="*/ 2103755 w 3144611"/>
              <a:gd name="connsiteY47" fmla="*/ 3042705 h 3547803"/>
              <a:gd name="connsiteX48" fmla="*/ 1999252 w 3144611"/>
              <a:gd name="connsiteY48" fmla="*/ 3177688 h 3547803"/>
              <a:gd name="connsiteX49" fmla="*/ 1781538 w 3144611"/>
              <a:gd name="connsiteY49" fmla="*/ 3142854 h 3547803"/>
              <a:gd name="connsiteX50" fmla="*/ 1616075 w 3144611"/>
              <a:gd name="connsiteY50" fmla="*/ 2990454 h 3547803"/>
              <a:gd name="connsiteX51" fmla="*/ 1454966 w 3144611"/>
              <a:gd name="connsiteY51" fmla="*/ 2851117 h 3547803"/>
              <a:gd name="connsiteX52" fmla="*/ 1398361 w 3144611"/>
              <a:gd name="connsiteY52" fmla="*/ 2811929 h 3547803"/>
              <a:gd name="connsiteX53" fmla="*/ 1324338 w 3144611"/>
              <a:gd name="connsiteY53" fmla="*/ 2720489 h 3547803"/>
              <a:gd name="connsiteX54" fmla="*/ 1280795 w 3144611"/>
              <a:gd name="connsiteY54" fmla="*/ 2546317 h 3547803"/>
              <a:gd name="connsiteX55" fmla="*/ 1145813 w 3144611"/>
              <a:gd name="connsiteY55" fmla="*/ 2363437 h 3547803"/>
              <a:gd name="connsiteX56" fmla="*/ 1076145 w 3144611"/>
              <a:gd name="connsiteY56" fmla="*/ 2420043 h 3547803"/>
              <a:gd name="connsiteX57" fmla="*/ 1063082 w 3144611"/>
              <a:gd name="connsiteY57" fmla="*/ 2811927 h 3547803"/>
              <a:gd name="connsiteX58" fmla="*/ 1511572 w 3144611"/>
              <a:gd name="connsiteY58" fmla="*/ 3012226 h 3547803"/>
              <a:gd name="connsiteX59" fmla="*/ 1655264 w 3144611"/>
              <a:gd name="connsiteY59" fmla="*/ 3234294 h 3547803"/>
              <a:gd name="connsiteX60" fmla="*/ 1751058 w 3144611"/>
              <a:gd name="connsiteY60" fmla="*/ 3269128 h 3547803"/>
              <a:gd name="connsiteX61" fmla="*/ 1960064 w 3144611"/>
              <a:gd name="connsiteY61" fmla="*/ 3317026 h 3547803"/>
              <a:gd name="connsiteX62" fmla="*/ 2081984 w 3144611"/>
              <a:gd name="connsiteY62" fmla="*/ 3317026 h 3547803"/>
              <a:gd name="connsiteX63" fmla="*/ 2186486 w 3144611"/>
              <a:gd name="connsiteY63" fmla="*/ 3356214 h 3547803"/>
              <a:gd name="connsiteX64" fmla="*/ 2129880 w 3144611"/>
              <a:gd name="connsiteY64" fmla="*/ 3547803 h 3547803"/>
              <a:gd name="connsiteX65" fmla="*/ 1777184 w 3144611"/>
              <a:gd name="connsiteY65" fmla="*/ 3425882 h 3547803"/>
              <a:gd name="connsiteX0" fmla="*/ 120242 w 3144611"/>
              <a:gd name="connsiteY0" fmla="*/ 1830819 h 3547803"/>
              <a:gd name="connsiteX1" fmla="*/ 41945 w 3144611"/>
              <a:gd name="connsiteY1" fmla="*/ 1721762 h 3547803"/>
              <a:gd name="connsiteX2" fmla="*/ 16778 w 3144611"/>
              <a:gd name="connsiteY2" fmla="*/ 1609909 h 3547803"/>
              <a:gd name="connsiteX3" fmla="*/ 0 w 3144611"/>
              <a:gd name="connsiteY3" fmla="*/ 1514834 h 3547803"/>
              <a:gd name="connsiteX4" fmla="*/ 19574 w 3144611"/>
              <a:gd name="connsiteY4" fmla="*/ 1400184 h 3547803"/>
              <a:gd name="connsiteX5" fmla="*/ 120242 w 3144611"/>
              <a:gd name="connsiteY5" fmla="*/ 1319090 h 3547803"/>
              <a:gd name="connsiteX6" fmla="*/ 243281 w 3144611"/>
              <a:gd name="connsiteY6" fmla="*/ 1235200 h 3547803"/>
              <a:gd name="connsiteX7" fmla="*/ 290818 w 3144611"/>
              <a:gd name="connsiteY7" fmla="*/ 1047846 h 3547803"/>
              <a:gd name="connsiteX8" fmla="*/ 209725 w 3144611"/>
              <a:gd name="connsiteY8" fmla="*/ 930400 h 3547803"/>
              <a:gd name="connsiteX9" fmla="*/ 190150 w 3144611"/>
              <a:gd name="connsiteY9" fmla="*/ 857696 h 3547803"/>
              <a:gd name="connsiteX10" fmla="*/ 341152 w 3144611"/>
              <a:gd name="connsiteY10" fmla="*/ 782195 h 3547803"/>
              <a:gd name="connsiteX11" fmla="*/ 425042 w 3144611"/>
              <a:gd name="connsiteY11" fmla="*/ 661953 h 3547803"/>
              <a:gd name="connsiteX12" fmla="*/ 433431 w 3144611"/>
              <a:gd name="connsiteY12" fmla="*/ 533322 h 3547803"/>
              <a:gd name="connsiteX13" fmla="*/ 427839 w 3144611"/>
              <a:gd name="connsiteY13" fmla="*/ 474599 h 3547803"/>
              <a:gd name="connsiteX14" fmla="*/ 480969 w 3144611"/>
              <a:gd name="connsiteY14" fmla="*/ 415876 h 3547803"/>
              <a:gd name="connsiteX15" fmla="*/ 444616 w 3144611"/>
              <a:gd name="connsiteY15" fmla="*/ 318004 h 3547803"/>
              <a:gd name="connsiteX16" fmla="*/ 528506 w 3144611"/>
              <a:gd name="connsiteY16" fmla="*/ 337578 h 3547803"/>
              <a:gd name="connsiteX17" fmla="*/ 598415 w 3144611"/>
              <a:gd name="connsiteY17" fmla="*/ 278856 h 3547803"/>
              <a:gd name="connsiteX18" fmla="*/ 659934 w 3144611"/>
              <a:gd name="connsiteY18" fmla="*/ 231318 h 3547803"/>
              <a:gd name="connsiteX19" fmla="*/ 645952 w 3144611"/>
              <a:gd name="connsiteY19" fmla="*/ 144632 h 3547803"/>
              <a:gd name="connsiteX20" fmla="*/ 752213 w 3144611"/>
              <a:gd name="connsiteY20" fmla="*/ 150224 h 3547803"/>
              <a:gd name="connsiteX21" fmla="*/ 799750 w 3144611"/>
              <a:gd name="connsiteY21" fmla="*/ 192169 h 3547803"/>
              <a:gd name="connsiteX22" fmla="*/ 894826 w 3144611"/>
              <a:gd name="connsiteY22" fmla="*/ 127854 h 3547803"/>
              <a:gd name="connsiteX23" fmla="*/ 894826 w 3144611"/>
              <a:gd name="connsiteY23" fmla="*/ 127854 h 3547803"/>
              <a:gd name="connsiteX24" fmla="*/ 995494 w 3144611"/>
              <a:gd name="connsiteY24" fmla="*/ 113872 h 3547803"/>
              <a:gd name="connsiteX25" fmla="*/ 998290 w 3144611"/>
              <a:gd name="connsiteY25" fmla="*/ 111076 h 3547803"/>
              <a:gd name="connsiteX26" fmla="*/ 1269534 w 3144611"/>
              <a:gd name="connsiteY26" fmla="*/ 10408 h 3547803"/>
              <a:gd name="connsiteX27" fmla="*/ 2225878 w 3144611"/>
              <a:gd name="connsiteY27" fmla="*/ 2018 h 3547803"/>
              <a:gd name="connsiteX28" fmla="*/ 2935426 w 3144611"/>
              <a:gd name="connsiteY28" fmla="*/ 700104 h 3547803"/>
              <a:gd name="connsiteX29" fmla="*/ 3140076 w 3144611"/>
              <a:gd name="connsiteY29" fmla="*/ 1026675 h 3547803"/>
              <a:gd name="connsiteX30" fmla="*/ 2978967 w 3144611"/>
              <a:gd name="connsiteY30" fmla="*/ 1196492 h 3547803"/>
              <a:gd name="connsiteX31" fmla="*/ 2735127 w 3144611"/>
              <a:gd name="connsiteY31" fmla="*/ 1340184 h 3547803"/>
              <a:gd name="connsiteX32" fmla="*/ 2399846 w 3144611"/>
              <a:gd name="connsiteY32" fmla="*/ 1466459 h 3547803"/>
              <a:gd name="connsiteX33" fmla="*/ 1881686 w 3144611"/>
              <a:gd name="connsiteY33" fmla="*/ 1523064 h 3547803"/>
              <a:gd name="connsiteX34" fmla="*/ 1563823 w 3144611"/>
              <a:gd name="connsiteY34" fmla="*/ 1705945 h 3547803"/>
              <a:gd name="connsiteX35" fmla="*/ 1520281 w 3144611"/>
              <a:gd name="connsiteY35" fmla="*/ 1544835 h 3547803"/>
              <a:gd name="connsiteX36" fmla="*/ 1354819 w 3144611"/>
              <a:gd name="connsiteY36" fmla="*/ 1601441 h 3547803"/>
              <a:gd name="connsiteX37" fmla="*/ 1263378 w 3144611"/>
              <a:gd name="connsiteY37" fmla="*/ 1758195 h 3547803"/>
              <a:gd name="connsiteX38" fmla="*/ 1372235 w 3144611"/>
              <a:gd name="connsiteY38" fmla="*/ 1997681 h 3547803"/>
              <a:gd name="connsiteX39" fmla="*/ 1494156 w 3144611"/>
              <a:gd name="connsiteY39" fmla="*/ 2084765 h 3547803"/>
              <a:gd name="connsiteX40" fmla="*/ 1459321 w 3144611"/>
              <a:gd name="connsiteY40" fmla="*/ 2250228 h 3547803"/>
              <a:gd name="connsiteX41" fmla="*/ 1520281 w 3144611"/>
              <a:gd name="connsiteY41" fmla="*/ 2372149 h 3547803"/>
              <a:gd name="connsiteX42" fmla="*/ 1720577 w 3144611"/>
              <a:gd name="connsiteY42" fmla="*/ 2398274 h 3547803"/>
              <a:gd name="connsiteX43" fmla="*/ 2269218 w 3144611"/>
              <a:gd name="connsiteY43" fmla="*/ 2546319 h 3547803"/>
              <a:gd name="connsiteX44" fmla="*/ 2277926 w 3144611"/>
              <a:gd name="connsiteY44" fmla="*/ 2772742 h 3547803"/>
              <a:gd name="connsiteX45" fmla="*/ 2286634 w 3144611"/>
              <a:gd name="connsiteY45" fmla="*/ 3160272 h 3547803"/>
              <a:gd name="connsiteX46" fmla="*/ 2147298 w 3144611"/>
              <a:gd name="connsiteY46" fmla="*/ 3182043 h 3547803"/>
              <a:gd name="connsiteX47" fmla="*/ 2103755 w 3144611"/>
              <a:gd name="connsiteY47" fmla="*/ 3042705 h 3547803"/>
              <a:gd name="connsiteX48" fmla="*/ 1999252 w 3144611"/>
              <a:gd name="connsiteY48" fmla="*/ 3177688 h 3547803"/>
              <a:gd name="connsiteX49" fmla="*/ 1781538 w 3144611"/>
              <a:gd name="connsiteY49" fmla="*/ 3142854 h 3547803"/>
              <a:gd name="connsiteX50" fmla="*/ 1616075 w 3144611"/>
              <a:gd name="connsiteY50" fmla="*/ 2990454 h 3547803"/>
              <a:gd name="connsiteX51" fmla="*/ 1454966 w 3144611"/>
              <a:gd name="connsiteY51" fmla="*/ 2851117 h 3547803"/>
              <a:gd name="connsiteX52" fmla="*/ 1398361 w 3144611"/>
              <a:gd name="connsiteY52" fmla="*/ 2811929 h 3547803"/>
              <a:gd name="connsiteX53" fmla="*/ 1324338 w 3144611"/>
              <a:gd name="connsiteY53" fmla="*/ 2720489 h 3547803"/>
              <a:gd name="connsiteX54" fmla="*/ 1280795 w 3144611"/>
              <a:gd name="connsiteY54" fmla="*/ 2546317 h 3547803"/>
              <a:gd name="connsiteX55" fmla="*/ 1145813 w 3144611"/>
              <a:gd name="connsiteY55" fmla="*/ 2363437 h 3547803"/>
              <a:gd name="connsiteX56" fmla="*/ 1076145 w 3144611"/>
              <a:gd name="connsiteY56" fmla="*/ 2420043 h 3547803"/>
              <a:gd name="connsiteX57" fmla="*/ 1063082 w 3144611"/>
              <a:gd name="connsiteY57" fmla="*/ 2811927 h 3547803"/>
              <a:gd name="connsiteX58" fmla="*/ 1511572 w 3144611"/>
              <a:gd name="connsiteY58" fmla="*/ 3012226 h 3547803"/>
              <a:gd name="connsiteX59" fmla="*/ 1655264 w 3144611"/>
              <a:gd name="connsiteY59" fmla="*/ 3234294 h 3547803"/>
              <a:gd name="connsiteX60" fmla="*/ 1611721 w 3144611"/>
              <a:gd name="connsiteY60" fmla="*/ 3404111 h 3547803"/>
              <a:gd name="connsiteX61" fmla="*/ 1960064 w 3144611"/>
              <a:gd name="connsiteY61" fmla="*/ 3317026 h 3547803"/>
              <a:gd name="connsiteX62" fmla="*/ 2081984 w 3144611"/>
              <a:gd name="connsiteY62" fmla="*/ 3317026 h 3547803"/>
              <a:gd name="connsiteX63" fmla="*/ 2186486 w 3144611"/>
              <a:gd name="connsiteY63" fmla="*/ 3356214 h 3547803"/>
              <a:gd name="connsiteX64" fmla="*/ 2129880 w 3144611"/>
              <a:gd name="connsiteY64" fmla="*/ 3547803 h 3547803"/>
              <a:gd name="connsiteX65" fmla="*/ 1777184 w 3144611"/>
              <a:gd name="connsiteY65" fmla="*/ 3425882 h 3547803"/>
              <a:gd name="connsiteX0" fmla="*/ 120242 w 3144611"/>
              <a:gd name="connsiteY0" fmla="*/ 1830819 h 3547803"/>
              <a:gd name="connsiteX1" fmla="*/ 41945 w 3144611"/>
              <a:gd name="connsiteY1" fmla="*/ 1721762 h 3547803"/>
              <a:gd name="connsiteX2" fmla="*/ 16778 w 3144611"/>
              <a:gd name="connsiteY2" fmla="*/ 1609909 h 3547803"/>
              <a:gd name="connsiteX3" fmla="*/ 0 w 3144611"/>
              <a:gd name="connsiteY3" fmla="*/ 1514834 h 3547803"/>
              <a:gd name="connsiteX4" fmla="*/ 19574 w 3144611"/>
              <a:gd name="connsiteY4" fmla="*/ 1400184 h 3547803"/>
              <a:gd name="connsiteX5" fmla="*/ 120242 w 3144611"/>
              <a:gd name="connsiteY5" fmla="*/ 1319090 h 3547803"/>
              <a:gd name="connsiteX6" fmla="*/ 243281 w 3144611"/>
              <a:gd name="connsiteY6" fmla="*/ 1235200 h 3547803"/>
              <a:gd name="connsiteX7" fmla="*/ 290818 w 3144611"/>
              <a:gd name="connsiteY7" fmla="*/ 1047846 h 3547803"/>
              <a:gd name="connsiteX8" fmla="*/ 209725 w 3144611"/>
              <a:gd name="connsiteY8" fmla="*/ 930400 h 3547803"/>
              <a:gd name="connsiteX9" fmla="*/ 190150 w 3144611"/>
              <a:gd name="connsiteY9" fmla="*/ 857696 h 3547803"/>
              <a:gd name="connsiteX10" fmla="*/ 341152 w 3144611"/>
              <a:gd name="connsiteY10" fmla="*/ 782195 h 3547803"/>
              <a:gd name="connsiteX11" fmla="*/ 425042 w 3144611"/>
              <a:gd name="connsiteY11" fmla="*/ 661953 h 3547803"/>
              <a:gd name="connsiteX12" fmla="*/ 433431 w 3144611"/>
              <a:gd name="connsiteY12" fmla="*/ 533322 h 3547803"/>
              <a:gd name="connsiteX13" fmla="*/ 427839 w 3144611"/>
              <a:gd name="connsiteY13" fmla="*/ 474599 h 3547803"/>
              <a:gd name="connsiteX14" fmla="*/ 480969 w 3144611"/>
              <a:gd name="connsiteY14" fmla="*/ 415876 h 3547803"/>
              <a:gd name="connsiteX15" fmla="*/ 444616 w 3144611"/>
              <a:gd name="connsiteY15" fmla="*/ 318004 h 3547803"/>
              <a:gd name="connsiteX16" fmla="*/ 528506 w 3144611"/>
              <a:gd name="connsiteY16" fmla="*/ 337578 h 3547803"/>
              <a:gd name="connsiteX17" fmla="*/ 598415 w 3144611"/>
              <a:gd name="connsiteY17" fmla="*/ 278856 h 3547803"/>
              <a:gd name="connsiteX18" fmla="*/ 659934 w 3144611"/>
              <a:gd name="connsiteY18" fmla="*/ 231318 h 3547803"/>
              <a:gd name="connsiteX19" fmla="*/ 645952 w 3144611"/>
              <a:gd name="connsiteY19" fmla="*/ 144632 h 3547803"/>
              <a:gd name="connsiteX20" fmla="*/ 752213 w 3144611"/>
              <a:gd name="connsiteY20" fmla="*/ 150224 h 3547803"/>
              <a:gd name="connsiteX21" fmla="*/ 799750 w 3144611"/>
              <a:gd name="connsiteY21" fmla="*/ 192169 h 3547803"/>
              <a:gd name="connsiteX22" fmla="*/ 894826 w 3144611"/>
              <a:gd name="connsiteY22" fmla="*/ 127854 h 3547803"/>
              <a:gd name="connsiteX23" fmla="*/ 894826 w 3144611"/>
              <a:gd name="connsiteY23" fmla="*/ 127854 h 3547803"/>
              <a:gd name="connsiteX24" fmla="*/ 995494 w 3144611"/>
              <a:gd name="connsiteY24" fmla="*/ 113872 h 3547803"/>
              <a:gd name="connsiteX25" fmla="*/ 998290 w 3144611"/>
              <a:gd name="connsiteY25" fmla="*/ 111076 h 3547803"/>
              <a:gd name="connsiteX26" fmla="*/ 1269534 w 3144611"/>
              <a:gd name="connsiteY26" fmla="*/ 10408 h 3547803"/>
              <a:gd name="connsiteX27" fmla="*/ 2225878 w 3144611"/>
              <a:gd name="connsiteY27" fmla="*/ 2018 h 3547803"/>
              <a:gd name="connsiteX28" fmla="*/ 2935426 w 3144611"/>
              <a:gd name="connsiteY28" fmla="*/ 700104 h 3547803"/>
              <a:gd name="connsiteX29" fmla="*/ 3140076 w 3144611"/>
              <a:gd name="connsiteY29" fmla="*/ 1026675 h 3547803"/>
              <a:gd name="connsiteX30" fmla="*/ 2978967 w 3144611"/>
              <a:gd name="connsiteY30" fmla="*/ 1196492 h 3547803"/>
              <a:gd name="connsiteX31" fmla="*/ 2735127 w 3144611"/>
              <a:gd name="connsiteY31" fmla="*/ 1340184 h 3547803"/>
              <a:gd name="connsiteX32" fmla="*/ 2399846 w 3144611"/>
              <a:gd name="connsiteY32" fmla="*/ 1466459 h 3547803"/>
              <a:gd name="connsiteX33" fmla="*/ 1881686 w 3144611"/>
              <a:gd name="connsiteY33" fmla="*/ 1523064 h 3547803"/>
              <a:gd name="connsiteX34" fmla="*/ 1563823 w 3144611"/>
              <a:gd name="connsiteY34" fmla="*/ 1705945 h 3547803"/>
              <a:gd name="connsiteX35" fmla="*/ 1520281 w 3144611"/>
              <a:gd name="connsiteY35" fmla="*/ 1544835 h 3547803"/>
              <a:gd name="connsiteX36" fmla="*/ 1354819 w 3144611"/>
              <a:gd name="connsiteY36" fmla="*/ 1601441 h 3547803"/>
              <a:gd name="connsiteX37" fmla="*/ 1263378 w 3144611"/>
              <a:gd name="connsiteY37" fmla="*/ 1758195 h 3547803"/>
              <a:gd name="connsiteX38" fmla="*/ 1372235 w 3144611"/>
              <a:gd name="connsiteY38" fmla="*/ 1997681 h 3547803"/>
              <a:gd name="connsiteX39" fmla="*/ 1494156 w 3144611"/>
              <a:gd name="connsiteY39" fmla="*/ 2084765 h 3547803"/>
              <a:gd name="connsiteX40" fmla="*/ 1459321 w 3144611"/>
              <a:gd name="connsiteY40" fmla="*/ 2250228 h 3547803"/>
              <a:gd name="connsiteX41" fmla="*/ 1520281 w 3144611"/>
              <a:gd name="connsiteY41" fmla="*/ 2372149 h 3547803"/>
              <a:gd name="connsiteX42" fmla="*/ 1720577 w 3144611"/>
              <a:gd name="connsiteY42" fmla="*/ 2398274 h 3547803"/>
              <a:gd name="connsiteX43" fmla="*/ 2269218 w 3144611"/>
              <a:gd name="connsiteY43" fmla="*/ 2546319 h 3547803"/>
              <a:gd name="connsiteX44" fmla="*/ 2277926 w 3144611"/>
              <a:gd name="connsiteY44" fmla="*/ 2772742 h 3547803"/>
              <a:gd name="connsiteX45" fmla="*/ 2286634 w 3144611"/>
              <a:gd name="connsiteY45" fmla="*/ 3160272 h 3547803"/>
              <a:gd name="connsiteX46" fmla="*/ 2147298 w 3144611"/>
              <a:gd name="connsiteY46" fmla="*/ 3182043 h 3547803"/>
              <a:gd name="connsiteX47" fmla="*/ 2103755 w 3144611"/>
              <a:gd name="connsiteY47" fmla="*/ 3042705 h 3547803"/>
              <a:gd name="connsiteX48" fmla="*/ 1999252 w 3144611"/>
              <a:gd name="connsiteY48" fmla="*/ 3177688 h 3547803"/>
              <a:gd name="connsiteX49" fmla="*/ 1781538 w 3144611"/>
              <a:gd name="connsiteY49" fmla="*/ 3142854 h 3547803"/>
              <a:gd name="connsiteX50" fmla="*/ 1616075 w 3144611"/>
              <a:gd name="connsiteY50" fmla="*/ 2990454 h 3547803"/>
              <a:gd name="connsiteX51" fmla="*/ 1454966 w 3144611"/>
              <a:gd name="connsiteY51" fmla="*/ 2851117 h 3547803"/>
              <a:gd name="connsiteX52" fmla="*/ 1398361 w 3144611"/>
              <a:gd name="connsiteY52" fmla="*/ 2811929 h 3547803"/>
              <a:gd name="connsiteX53" fmla="*/ 1324338 w 3144611"/>
              <a:gd name="connsiteY53" fmla="*/ 2720489 h 3547803"/>
              <a:gd name="connsiteX54" fmla="*/ 1280795 w 3144611"/>
              <a:gd name="connsiteY54" fmla="*/ 2546317 h 3547803"/>
              <a:gd name="connsiteX55" fmla="*/ 1145813 w 3144611"/>
              <a:gd name="connsiteY55" fmla="*/ 2363437 h 3547803"/>
              <a:gd name="connsiteX56" fmla="*/ 1076145 w 3144611"/>
              <a:gd name="connsiteY56" fmla="*/ 2420043 h 3547803"/>
              <a:gd name="connsiteX57" fmla="*/ 1063082 w 3144611"/>
              <a:gd name="connsiteY57" fmla="*/ 2811927 h 3547803"/>
              <a:gd name="connsiteX58" fmla="*/ 1511572 w 3144611"/>
              <a:gd name="connsiteY58" fmla="*/ 3012226 h 3547803"/>
              <a:gd name="connsiteX59" fmla="*/ 1655264 w 3144611"/>
              <a:gd name="connsiteY59" fmla="*/ 3234294 h 3547803"/>
              <a:gd name="connsiteX60" fmla="*/ 1611721 w 3144611"/>
              <a:gd name="connsiteY60" fmla="*/ 3404111 h 3547803"/>
              <a:gd name="connsiteX61" fmla="*/ 2321470 w 3144611"/>
              <a:gd name="connsiteY61" fmla="*/ 3260420 h 3547803"/>
              <a:gd name="connsiteX62" fmla="*/ 2081984 w 3144611"/>
              <a:gd name="connsiteY62" fmla="*/ 3317026 h 3547803"/>
              <a:gd name="connsiteX63" fmla="*/ 2186486 w 3144611"/>
              <a:gd name="connsiteY63" fmla="*/ 3356214 h 3547803"/>
              <a:gd name="connsiteX64" fmla="*/ 2129880 w 3144611"/>
              <a:gd name="connsiteY64" fmla="*/ 3547803 h 3547803"/>
              <a:gd name="connsiteX65" fmla="*/ 1777184 w 3144611"/>
              <a:gd name="connsiteY65" fmla="*/ 3425882 h 3547803"/>
              <a:gd name="connsiteX0" fmla="*/ 120242 w 3144611"/>
              <a:gd name="connsiteY0" fmla="*/ 1830819 h 3591345"/>
              <a:gd name="connsiteX1" fmla="*/ 41945 w 3144611"/>
              <a:gd name="connsiteY1" fmla="*/ 1721762 h 3591345"/>
              <a:gd name="connsiteX2" fmla="*/ 16778 w 3144611"/>
              <a:gd name="connsiteY2" fmla="*/ 1609909 h 3591345"/>
              <a:gd name="connsiteX3" fmla="*/ 0 w 3144611"/>
              <a:gd name="connsiteY3" fmla="*/ 1514834 h 3591345"/>
              <a:gd name="connsiteX4" fmla="*/ 19574 w 3144611"/>
              <a:gd name="connsiteY4" fmla="*/ 1400184 h 3591345"/>
              <a:gd name="connsiteX5" fmla="*/ 120242 w 3144611"/>
              <a:gd name="connsiteY5" fmla="*/ 1319090 h 3591345"/>
              <a:gd name="connsiteX6" fmla="*/ 243281 w 3144611"/>
              <a:gd name="connsiteY6" fmla="*/ 1235200 h 3591345"/>
              <a:gd name="connsiteX7" fmla="*/ 290818 w 3144611"/>
              <a:gd name="connsiteY7" fmla="*/ 1047846 h 3591345"/>
              <a:gd name="connsiteX8" fmla="*/ 209725 w 3144611"/>
              <a:gd name="connsiteY8" fmla="*/ 930400 h 3591345"/>
              <a:gd name="connsiteX9" fmla="*/ 190150 w 3144611"/>
              <a:gd name="connsiteY9" fmla="*/ 857696 h 3591345"/>
              <a:gd name="connsiteX10" fmla="*/ 341152 w 3144611"/>
              <a:gd name="connsiteY10" fmla="*/ 782195 h 3591345"/>
              <a:gd name="connsiteX11" fmla="*/ 425042 w 3144611"/>
              <a:gd name="connsiteY11" fmla="*/ 661953 h 3591345"/>
              <a:gd name="connsiteX12" fmla="*/ 433431 w 3144611"/>
              <a:gd name="connsiteY12" fmla="*/ 533322 h 3591345"/>
              <a:gd name="connsiteX13" fmla="*/ 427839 w 3144611"/>
              <a:gd name="connsiteY13" fmla="*/ 474599 h 3591345"/>
              <a:gd name="connsiteX14" fmla="*/ 480969 w 3144611"/>
              <a:gd name="connsiteY14" fmla="*/ 415876 h 3591345"/>
              <a:gd name="connsiteX15" fmla="*/ 444616 w 3144611"/>
              <a:gd name="connsiteY15" fmla="*/ 318004 h 3591345"/>
              <a:gd name="connsiteX16" fmla="*/ 528506 w 3144611"/>
              <a:gd name="connsiteY16" fmla="*/ 337578 h 3591345"/>
              <a:gd name="connsiteX17" fmla="*/ 598415 w 3144611"/>
              <a:gd name="connsiteY17" fmla="*/ 278856 h 3591345"/>
              <a:gd name="connsiteX18" fmla="*/ 659934 w 3144611"/>
              <a:gd name="connsiteY18" fmla="*/ 231318 h 3591345"/>
              <a:gd name="connsiteX19" fmla="*/ 645952 w 3144611"/>
              <a:gd name="connsiteY19" fmla="*/ 144632 h 3591345"/>
              <a:gd name="connsiteX20" fmla="*/ 752213 w 3144611"/>
              <a:gd name="connsiteY20" fmla="*/ 150224 h 3591345"/>
              <a:gd name="connsiteX21" fmla="*/ 799750 w 3144611"/>
              <a:gd name="connsiteY21" fmla="*/ 192169 h 3591345"/>
              <a:gd name="connsiteX22" fmla="*/ 894826 w 3144611"/>
              <a:gd name="connsiteY22" fmla="*/ 127854 h 3591345"/>
              <a:gd name="connsiteX23" fmla="*/ 894826 w 3144611"/>
              <a:gd name="connsiteY23" fmla="*/ 127854 h 3591345"/>
              <a:gd name="connsiteX24" fmla="*/ 995494 w 3144611"/>
              <a:gd name="connsiteY24" fmla="*/ 113872 h 3591345"/>
              <a:gd name="connsiteX25" fmla="*/ 998290 w 3144611"/>
              <a:gd name="connsiteY25" fmla="*/ 111076 h 3591345"/>
              <a:gd name="connsiteX26" fmla="*/ 1269534 w 3144611"/>
              <a:gd name="connsiteY26" fmla="*/ 10408 h 3591345"/>
              <a:gd name="connsiteX27" fmla="*/ 2225878 w 3144611"/>
              <a:gd name="connsiteY27" fmla="*/ 2018 h 3591345"/>
              <a:gd name="connsiteX28" fmla="*/ 2935426 w 3144611"/>
              <a:gd name="connsiteY28" fmla="*/ 700104 h 3591345"/>
              <a:gd name="connsiteX29" fmla="*/ 3140076 w 3144611"/>
              <a:gd name="connsiteY29" fmla="*/ 1026675 h 3591345"/>
              <a:gd name="connsiteX30" fmla="*/ 2978967 w 3144611"/>
              <a:gd name="connsiteY30" fmla="*/ 1196492 h 3591345"/>
              <a:gd name="connsiteX31" fmla="*/ 2735127 w 3144611"/>
              <a:gd name="connsiteY31" fmla="*/ 1340184 h 3591345"/>
              <a:gd name="connsiteX32" fmla="*/ 2399846 w 3144611"/>
              <a:gd name="connsiteY32" fmla="*/ 1466459 h 3591345"/>
              <a:gd name="connsiteX33" fmla="*/ 1881686 w 3144611"/>
              <a:gd name="connsiteY33" fmla="*/ 1523064 h 3591345"/>
              <a:gd name="connsiteX34" fmla="*/ 1563823 w 3144611"/>
              <a:gd name="connsiteY34" fmla="*/ 1705945 h 3591345"/>
              <a:gd name="connsiteX35" fmla="*/ 1520281 w 3144611"/>
              <a:gd name="connsiteY35" fmla="*/ 1544835 h 3591345"/>
              <a:gd name="connsiteX36" fmla="*/ 1354819 w 3144611"/>
              <a:gd name="connsiteY36" fmla="*/ 1601441 h 3591345"/>
              <a:gd name="connsiteX37" fmla="*/ 1263378 w 3144611"/>
              <a:gd name="connsiteY37" fmla="*/ 1758195 h 3591345"/>
              <a:gd name="connsiteX38" fmla="*/ 1372235 w 3144611"/>
              <a:gd name="connsiteY38" fmla="*/ 1997681 h 3591345"/>
              <a:gd name="connsiteX39" fmla="*/ 1494156 w 3144611"/>
              <a:gd name="connsiteY39" fmla="*/ 2084765 h 3591345"/>
              <a:gd name="connsiteX40" fmla="*/ 1459321 w 3144611"/>
              <a:gd name="connsiteY40" fmla="*/ 2250228 h 3591345"/>
              <a:gd name="connsiteX41" fmla="*/ 1520281 w 3144611"/>
              <a:gd name="connsiteY41" fmla="*/ 2372149 h 3591345"/>
              <a:gd name="connsiteX42" fmla="*/ 1720577 w 3144611"/>
              <a:gd name="connsiteY42" fmla="*/ 2398274 h 3591345"/>
              <a:gd name="connsiteX43" fmla="*/ 2269218 w 3144611"/>
              <a:gd name="connsiteY43" fmla="*/ 2546319 h 3591345"/>
              <a:gd name="connsiteX44" fmla="*/ 2277926 w 3144611"/>
              <a:gd name="connsiteY44" fmla="*/ 2772742 h 3591345"/>
              <a:gd name="connsiteX45" fmla="*/ 2286634 w 3144611"/>
              <a:gd name="connsiteY45" fmla="*/ 3160272 h 3591345"/>
              <a:gd name="connsiteX46" fmla="*/ 2147298 w 3144611"/>
              <a:gd name="connsiteY46" fmla="*/ 3182043 h 3591345"/>
              <a:gd name="connsiteX47" fmla="*/ 2103755 w 3144611"/>
              <a:gd name="connsiteY47" fmla="*/ 3042705 h 3591345"/>
              <a:gd name="connsiteX48" fmla="*/ 1999252 w 3144611"/>
              <a:gd name="connsiteY48" fmla="*/ 3177688 h 3591345"/>
              <a:gd name="connsiteX49" fmla="*/ 1781538 w 3144611"/>
              <a:gd name="connsiteY49" fmla="*/ 3142854 h 3591345"/>
              <a:gd name="connsiteX50" fmla="*/ 1616075 w 3144611"/>
              <a:gd name="connsiteY50" fmla="*/ 2990454 h 3591345"/>
              <a:gd name="connsiteX51" fmla="*/ 1454966 w 3144611"/>
              <a:gd name="connsiteY51" fmla="*/ 2851117 h 3591345"/>
              <a:gd name="connsiteX52" fmla="*/ 1398361 w 3144611"/>
              <a:gd name="connsiteY52" fmla="*/ 2811929 h 3591345"/>
              <a:gd name="connsiteX53" fmla="*/ 1324338 w 3144611"/>
              <a:gd name="connsiteY53" fmla="*/ 2720489 h 3591345"/>
              <a:gd name="connsiteX54" fmla="*/ 1280795 w 3144611"/>
              <a:gd name="connsiteY54" fmla="*/ 2546317 h 3591345"/>
              <a:gd name="connsiteX55" fmla="*/ 1145813 w 3144611"/>
              <a:gd name="connsiteY55" fmla="*/ 2363437 h 3591345"/>
              <a:gd name="connsiteX56" fmla="*/ 1076145 w 3144611"/>
              <a:gd name="connsiteY56" fmla="*/ 2420043 h 3591345"/>
              <a:gd name="connsiteX57" fmla="*/ 1063082 w 3144611"/>
              <a:gd name="connsiteY57" fmla="*/ 2811927 h 3591345"/>
              <a:gd name="connsiteX58" fmla="*/ 1511572 w 3144611"/>
              <a:gd name="connsiteY58" fmla="*/ 3012226 h 3591345"/>
              <a:gd name="connsiteX59" fmla="*/ 1655264 w 3144611"/>
              <a:gd name="connsiteY59" fmla="*/ 3234294 h 3591345"/>
              <a:gd name="connsiteX60" fmla="*/ 1611721 w 3144611"/>
              <a:gd name="connsiteY60" fmla="*/ 3404111 h 3591345"/>
              <a:gd name="connsiteX61" fmla="*/ 2321470 w 3144611"/>
              <a:gd name="connsiteY61" fmla="*/ 3260420 h 3591345"/>
              <a:gd name="connsiteX62" fmla="*/ 2081984 w 3144611"/>
              <a:gd name="connsiteY62" fmla="*/ 3317026 h 3591345"/>
              <a:gd name="connsiteX63" fmla="*/ 2186486 w 3144611"/>
              <a:gd name="connsiteY63" fmla="*/ 3356214 h 3591345"/>
              <a:gd name="connsiteX64" fmla="*/ 2129880 w 3144611"/>
              <a:gd name="connsiteY64" fmla="*/ 3547803 h 3591345"/>
              <a:gd name="connsiteX65" fmla="*/ 1798956 w 3144611"/>
              <a:gd name="connsiteY65" fmla="*/ 3591345 h 3591345"/>
              <a:gd name="connsiteX0" fmla="*/ 120242 w 3144611"/>
              <a:gd name="connsiteY0" fmla="*/ 1830819 h 3591345"/>
              <a:gd name="connsiteX1" fmla="*/ 41945 w 3144611"/>
              <a:gd name="connsiteY1" fmla="*/ 1721762 h 3591345"/>
              <a:gd name="connsiteX2" fmla="*/ 16778 w 3144611"/>
              <a:gd name="connsiteY2" fmla="*/ 1609909 h 3591345"/>
              <a:gd name="connsiteX3" fmla="*/ 0 w 3144611"/>
              <a:gd name="connsiteY3" fmla="*/ 1514834 h 3591345"/>
              <a:gd name="connsiteX4" fmla="*/ 19574 w 3144611"/>
              <a:gd name="connsiteY4" fmla="*/ 1400184 h 3591345"/>
              <a:gd name="connsiteX5" fmla="*/ 120242 w 3144611"/>
              <a:gd name="connsiteY5" fmla="*/ 1319090 h 3591345"/>
              <a:gd name="connsiteX6" fmla="*/ 243281 w 3144611"/>
              <a:gd name="connsiteY6" fmla="*/ 1235200 h 3591345"/>
              <a:gd name="connsiteX7" fmla="*/ 290818 w 3144611"/>
              <a:gd name="connsiteY7" fmla="*/ 1047846 h 3591345"/>
              <a:gd name="connsiteX8" fmla="*/ 209725 w 3144611"/>
              <a:gd name="connsiteY8" fmla="*/ 930400 h 3591345"/>
              <a:gd name="connsiteX9" fmla="*/ 190150 w 3144611"/>
              <a:gd name="connsiteY9" fmla="*/ 857696 h 3591345"/>
              <a:gd name="connsiteX10" fmla="*/ 341152 w 3144611"/>
              <a:gd name="connsiteY10" fmla="*/ 782195 h 3591345"/>
              <a:gd name="connsiteX11" fmla="*/ 425042 w 3144611"/>
              <a:gd name="connsiteY11" fmla="*/ 661953 h 3591345"/>
              <a:gd name="connsiteX12" fmla="*/ 433431 w 3144611"/>
              <a:gd name="connsiteY12" fmla="*/ 533322 h 3591345"/>
              <a:gd name="connsiteX13" fmla="*/ 427839 w 3144611"/>
              <a:gd name="connsiteY13" fmla="*/ 474599 h 3591345"/>
              <a:gd name="connsiteX14" fmla="*/ 480969 w 3144611"/>
              <a:gd name="connsiteY14" fmla="*/ 415876 h 3591345"/>
              <a:gd name="connsiteX15" fmla="*/ 444616 w 3144611"/>
              <a:gd name="connsiteY15" fmla="*/ 318004 h 3591345"/>
              <a:gd name="connsiteX16" fmla="*/ 528506 w 3144611"/>
              <a:gd name="connsiteY16" fmla="*/ 337578 h 3591345"/>
              <a:gd name="connsiteX17" fmla="*/ 598415 w 3144611"/>
              <a:gd name="connsiteY17" fmla="*/ 278856 h 3591345"/>
              <a:gd name="connsiteX18" fmla="*/ 659934 w 3144611"/>
              <a:gd name="connsiteY18" fmla="*/ 231318 h 3591345"/>
              <a:gd name="connsiteX19" fmla="*/ 645952 w 3144611"/>
              <a:gd name="connsiteY19" fmla="*/ 144632 h 3591345"/>
              <a:gd name="connsiteX20" fmla="*/ 752213 w 3144611"/>
              <a:gd name="connsiteY20" fmla="*/ 150224 h 3591345"/>
              <a:gd name="connsiteX21" fmla="*/ 799750 w 3144611"/>
              <a:gd name="connsiteY21" fmla="*/ 192169 h 3591345"/>
              <a:gd name="connsiteX22" fmla="*/ 894826 w 3144611"/>
              <a:gd name="connsiteY22" fmla="*/ 127854 h 3591345"/>
              <a:gd name="connsiteX23" fmla="*/ 894826 w 3144611"/>
              <a:gd name="connsiteY23" fmla="*/ 127854 h 3591345"/>
              <a:gd name="connsiteX24" fmla="*/ 995494 w 3144611"/>
              <a:gd name="connsiteY24" fmla="*/ 113872 h 3591345"/>
              <a:gd name="connsiteX25" fmla="*/ 998290 w 3144611"/>
              <a:gd name="connsiteY25" fmla="*/ 111076 h 3591345"/>
              <a:gd name="connsiteX26" fmla="*/ 1269534 w 3144611"/>
              <a:gd name="connsiteY26" fmla="*/ 10408 h 3591345"/>
              <a:gd name="connsiteX27" fmla="*/ 2225878 w 3144611"/>
              <a:gd name="connsiteY27" fmla="*/ 2018 h 3591345"/>
              <a:gd name="connsiteX28" fmla="*/ 2935426 w 3144611"/>
              <a:gd name="connsiteY28" fmla="*/ 700104 h 3591345"/>
              <a:gd name="connsiteX29" fmla="*/ 3140076 w 3144611"/>
              <a:gd name="connsiteY29" fmla="*/ 1026675 h 3591345"/>
              <a:gd name="connsiteX30" fmla="*/ 2978967 w 3144611"/>
              <a:gd name="connsiteY30" fmla="*/ 1196492 h 3591345"/>
              <a:gd name="connsiteX31" fmla="*/ 2735127 w 3144611"/>
              <a:gd name="connsiteY31" fmla="*/ 1340184 h 3591345"/>
              <a:gd name="connsiteX32" fmla="*/ 2399846 w 3144611"/>
              <a:gd name="connsiteY32" fmla="*/ 1466459 h 3591345"/>
              <a:gd name="connsiteX33" fmla="*/ 1881686 w 3144611"/>
              <a:gd name="connsiteY33" fmla="*/ 1523064 h 3591345"/>
              <a:gd name="connsiteX34" fmla="*/ 1563823 w 3144611"/>
              <a:gd name="connsiteY34" fmla="*/ 1705945 h 3591345"/>
              <a:gd name="connsiteX35" fmla="*/ 1520281 w 3144611"/>
              <a:gd name="connsiteY35" fmla="*/ 1544835 h 3591345"/>
              <a:gd name="connsiteX36" fmla="*/ 1354819 w 3144611"/>
              <a:gd name="connsiteY36" fmla="*/ 1601441 h 3591345"/>
              <a:gd name="connsiteX37" fmla="*/ 1263378 w 3144611"/>
              <a:gd name="connsiteY37" fmla="*/ 1758195 h 3591345"/>
              <a:gd name="connsiteX38" fmla="*/ 1372235 w 3144611"/>
              <a:gd name="connsiteY38" fmla="*/ 1997681 h 3591345"/>
              <a:gd name="connsiteX39" fmla="*/ 1494156 w 3144611"/>
              <a:gd name="connsiteY39" fmla="*/ 2084765 h 3591345"/>
              <a:gd name="connsiteX40" fmla="*/ 1459321 w 3144611"/>
              <a:gd name="connsiteY40" fmla="*/ 2250228 h 3591345"/>
              <a:gd name="connsiteX41" fmla="*/ 1520281 w 3144611"/>
              <a:gd name="connsiteY41" fmla="*/ 2372149 h 3591345"/>
              <a:gd name="connsiteX42" fmla="*/ 1720577 w 3144611"/>
              <a:gd name="connsiteY42" fmla="*/ 2398274 h 3591345"/>
              <a:gd name="connsiteX43" fmla="*/ 2269218 w 3144611"/>
              <a:gd name="connsiteY43" fmla="*/ 2546319 h 3591345"/>
              <a:gd name="connsiteX44" fmla="*/ 2277926 w 3144611"/>
              <a:gd name="connsiteY44" fmla="*/ 2772742 h 3591345"/>
              <a:gd name="connsiteX45" fmla="*/ 2286634 w 3144611"/>
              <a:gd name="connsiteY45" fmla="*/ 3160272 h 3591345"/>
              <a:gd name="connsiteX46" fmla="*/ 2147298 w 3144611"/>
              <a:gd name="connsiteY46" fmla="*/ 3182043 h 3591345"/>
              <a:gd name="connsiteX47" fmla="*/ 2103755 w 3144611"/>
              <a:gd name="connsiteY47" fmla="*/ 3042705 h 3591345"/>
              <a:gd name="connsiteX48" fmla="*/ 1999252 w 3144611"/>
              <a:gd name="connsiteY48" fmla="*/ 3177688 h 3591345"/>
              <a:gd name="connsiteX49" fmla="*/ 1781538 w 3144611"/>
              <a:gd name="connsiteY49" fmla="*/ 3142854 h 3591345"/>
              <a:gd name="connsiteX50" fmla="*/ 1616075 w 3144611"/>
              <a:gd name="connsiteY50" fmla="*/ 2990454 h 3591345"/>
              <a:gd name="connsiteX51" fmla="*/ 1454966 w 3144611"/>
              <a:gd name="connsiteY51" fmla="*/ 2851117 h 3591345"/>
              <a:gd name="connsiteX52" fmla="*/ 1398361 w 3144611"/>
              <a:gd name="connsiteY52" fmla="*/ 2811929 h 3591345"/>
              <a:gd name="connsiteX53" fmla="*/ 1324338 w 3144611"/>
              <a:gd name="connsiteY53" fmla="*/ 2720489 h 3591345"/>
              <a:gd name="connsiteX54" fmla="*/ 1280795 w 3144611"/>
              <a:gd name="connsiteY54" fmla="*/ 2546317 h 3591345"/>
              <a:gd name="connsiteX55" fmla="*/ 1145813 w 3144611"/>
              <a:gd name="connsiteY55" fmla="*/ 2363437 h 3591345"/>
              <a:gd name="connsiteX56" fmla="*/ 1076145 w 3144611"/>
              <a:gd name="connsiteY56" fmla="*/ 2420043 h 3591345"/>
              <a:gd name="connsiteX57" fmla="*/ 1063082 w 3144611"/>
              <a:gd name="connsiteY57" fmla="*/ 2811927 h 3591345"/>
              <a:gd name="connsiteX58" fmla="*/ 1511572 w 3144611"/>
              <a:gd name="connsiteY58" fmla="*/ 3012226 h 3591345"/>
              <a:gd name="connsiteX59" fmla="*/ 1655264 w 3144611"/>
              <a:gd name="connsiteY59" fmla="*/ 3234294 h 3591345"/>
              <a:gd name="connsiteX60" fmla="*/ 1611721 w 3144611"/>
              <a:gd name="connsiteY60" fmla="*/ 3404111 h 3591345"/>
              <a:gd name="connsiteX61" fmla="*/ 1912167 w 3144611"/>
              <a:gd name="connsiteY61" fmla="*/ 3417174 h 3591345"/>
              <a:gd name="connsiteX62" fmla="*/ 2081984 w 3144611"/>
              <a:gd name="connsiteY62" fmla="*/ 3317026 h 3591345"/>
              <a:gd name="connsiteX63" fmla="*/ 2186486 w 3144611"/>
              <a:gd name="connsiteY63" fmla="*/ 3356214 h 3591345"/>
              <a:gd name="connsiteX64" fmla="*/ 2129880 w 3144611"/>
              <a:gd name="connsiteY64" fmla="*/ 3547803 h 3591345"/>
              <a:gd name="connsiteX65" fmla="*/ 1798956 w 3144611"/>
              <a:gd name="connsiteY65" fmla="*/ 3591345 h 3591345"/>
              <a:gd name="connsiteX0" fmla="*/ 120242 w 3144611"/>
              <a:gd name="connsiteY0" fmla="*/ 1830819 h 3591345"/>
              <a:gd name="connsiteX1" fmla="*/ 41945 w 3144611"/>
              <a:gd name="connsiteY1" fmla="*/ 1721762 h 3591345"/>
              <a:gd name="connsiteX2" fmla="*/ 16778 w 3144611"/>
              <a:gd name="connsiteY2" fmla="*/ 1609909 h 3591345"/>
              <a:gd name="connsiteX3" fmla="*/ 0 w 3144611"/>
              <a:gd name="connsiteY3" fmla="*/ 1514834 h 3591345"/>
              <a:gd name="connsiteX4" fmla="*/ 19574 w 3144611"/>
              <a:gd name="connsiteY4" fmla="*/ 1400184 h 3591345"/>
              <a:gd name="connsiteX5" fmla="*/ 120242 w 3144611"/>
              <a:gd name="connsiteY5" fmla="*/ 1319090 h 3591345"/>
              <a:gd name="connsiteX6" fmla="*/ 243281 w 3144611"/>
              <a:gd name="connsiteY6" fmla="*/ 1235200 h 3591345"/>
              <a:gd name="connsiteX7" fmla="*/ 290818 w 3144611"/>
              <a:gd name="connsiteY7" fmla="*/ 1047846 h 3591345"/>
              <a:gd name="connsiteX8" fmla="*/ 209725 w 3144611"/>
              <a:gd name="connsiteY8" fmla="*/ 930400 h 3591345"/>
              <a:gd name="connsiteX9" fmla="*/ 190150 w 3144611"/>
              <a:gd name="connsiteY9" fmla="*/ 857696 h 3591345"/>
              <a:gd name="connsiteX10" fmla="*/ 341152 w 3144611"/>
              <a:gd name="connsiteY10" fmla="*/ 782195 h 3591345"/>
              <a:gd name="connsiteX11" fmla="*/ 425042 w 3144611"/>
              <a:gd name="connsiteY11" fmla="*/ 661953 h 3591345"/>
              <a:gd name="connsiteX12" fmla="*/ 433431 w 3144611"/>
              <a:gd name="connsiteY12" fmla="*/ 533322 h 3591345"/>
              <a:gd name="connsiteX13" fmla="*/ 427839 w 3144611"/>
              <a:gd name="connsiteY13" fmla="*/ 474599 h 3591345"/>
              <a:gd name="connsiteX14" fmla="*/ 480969 w 3144611"/>
              <a:gd name="connsiteY14" fmla="*/ 415876 h 3591345"/>
              <a:gd name="connsiteX15" fmla="*/ 444616 w 3144611"/>
              <a:gd name="connsiteY15" fmla="*/ 318004 h 3591345"/>
              <a:gd name="connsiteX16" fmla="*/ 528506 w 3144611"/>
              <a:gd name="connsiteY16" fmla="*/ 337578 h 3591345"/>
              <a:gd name="connsiteX17" fmla="*/ 598415 w 3144611"/>
              <a:gd name="connsiteY17" fmla="*/ 278856 h 3591345"/>
              <a:gd name="connsiteX18" fmla="*/ 659934 w 3144611"/>
              <a:gd name="connsiteY18" fmla="*/ 231318 h 3591345"/>
              <a:gd name="connsiteX19" fmla="*/ 645952 w 3144611"/>
              <a:gd name="connsiteY19" fmla="*/ 144632 h 3591345"/>
              <a:gd name="connsiteX20" fmla="*/ 752213 w 3144611"/>
              <a:gd name="connsiteY20" fmla="*/ 150224 h 3591345"/>
              <a:gd name="connsiteX21" fmla="*/ 799750 w 3144611"/>
              <a:gd name="connsiteY21" fmla="*/ 192169 h 3591345"/>
              <a:gd name="connsiteX22" fmla="*/ 894826 w 3144611"/>
              <a:gd name="connsiteY22" fmla="*/ 127854 h 3591345"/>
              <a:gd name="connsiteX23" fmla="*/ 894826 w 3144611"/>
              <a:gd name="connsiteY23" fmla="*/ 127854 h 3591345"/>
              <a:gd name="connsiteX24" fmla="*/ 995494 w 3144611"/>
              <a:gd name="connsiteY24" fmla="*/ 113872 h 3591345"/>
              <a:gd name="connsiteX25" fmla="*/ 998290 w 3144611"/>
              <a:gd name="connsiteY25" fmla="*/ 111076 h 3591345"/>
              <a:gd name="connsiteX26" fmla="*/ 1269534 w 3144611"/>
              <a:gd name="connsiteY26" fmla="*/ 10408 h 3591345"/>
              <a:gd name="connsiteX27" fmla="*/ 2225878 w 3144611"/>
              <a:gd name="connsiteY27" fmla="*/ 2018 h 3591345"/>
              <a:gd name="connsiteX28" fmla="*/ 2935426 w 3144611"/>
              <a:gd name="connsiteY28" fmla="*/ 700104 h 3591345"/>
              <a:gd name="connsiteX29" fmla="*/ 3140076 w 3144611"/>
              <a:gd name="connsiteY29" fmla="*/ 1026675 h 3591345"/>
              <a:gd name="connsiteX30" fmla="*/ 2978967 w 3144611"/>
              <a:gd name="connsiteY30" fmla="*/ 1196492 h 3591345"/>
              <a:gd name="connsiteX31" fmla="*/ 2735127 w 3144611"/>
              <a:gd name="connsiteY31" fmla="*/ 1340184 h 3591345"/>
              <a:gd name="connsiteX32" fmla="*/ 2399846 w 3144611"/>
              <a:gd name="connsiteY32" fmla="*/ 1466459 h 3591345"/>
              <a:gd name="connsiteX33" fmla="*/ 1881686 w 3144611"/>
              <a:gd name="connsiteY33" fmla="*/ 1523064 h 3591345"/>
              <a:gd name="connsiteX34" fmla="*/ 1563823 w 3144611"/>
              <a:gd name="connsiteY34" fmla="*/ 1705945 h 3591345"/>
              <a:gd name="connsiteX35" fmla="*/ 1520281 w 3144611"/>
              <a:gd name="connsiteY35" fmla="*/ 1544835 h 3591345"/>
              <a:gd name="connsiteX36" fmla="*/ 1354819 w 3144611"/>
              <a:gd name="connsiteY36" fmla="*/ 1601441 h 3591345"/>
              <a:gd name="connsiteX37" fmla="*/ 1263378 w 3144611"/>
              <a:gd name="connsiteY37" fmla="*/ 1758195 h 3591345"/>
              <a:gd name="connsiteX38" fmla="*/ 1372235 w 3144611"/>
              <a:gd name="connsiteY38" fmla="*/ 1997681 h 3591345"/>
              <a:gd name="connsiteX39" fmla="*/ 1494156 w 3144611"/>
              <a:gd name="connsiteY39" fmla="*/ 2084765 h 3591345"/>
              <a:gd name="connsiteX40" fmla="*/ 1459321 w 3144611"/>
              <a:gd name="connsiteY40" fmla="*/ 2250228 h 3591345"/>
              <a:gd name="connsiteX41" fmla="*/ 1520281 w 3144611"/>
              <a:gd name="connsiteY41" fmla="*/ 2372149 h 3591345"/>
              <a:gd name="connsiteX42" fmla="*/ 1720577 w 3144611"/>
              <a:gd name="connsiteY42" fmla="*/ 2398274 h 3591345"/>
              <a:gd name="connsiteX43" fmla="*/ 2269218 w 3144611"/>
              <a:gd name="connsiteY43" fmla="*/ 2546319 h 3591345"/>
              <a:gd name="connsiteX44" fmla="*/ 2277926 w 3144611"/>
              <a:gd name="connsiteY44" fmla="*/ 2772742 h 3591345"/>
              <a:gd name="connsiteX45" fmla="*/ 2286634 w 3144611"/>
              <a:gd name="connsiteY45" fmla="*/ 3160272 h 3591345"/>
              <a:gd name="connsiteX46" fmla="*/ 2147298 w 3144611"/>
              <a:gd name="connsiteY46" fmla="*/ 3182043 h 3591345"/>
              <a:gd name="connsiteX47" fmla="*/ 2103755 w 3144611"/>
              <a:gd name="connsiteY47" fmla="*/ 3042705 h 3591345"/>
              <a:gd name="connsiteX48" fmla="*/ 1999252 w 3144611"/>
              <a:gd name="connsiteY48" fmla="*/ 3177688 h 3591345"/>
              <a:gd name="connsiteX49" fmla="*/ 1781538 w 3144611"/>
              <a:gd name="connsiteY49" fmla="*/ 3142854 h 3591345"/>
              <a:gd name="connsiteX50" fmla="*/ 1616075 w 3144611"/>
              <a:gd name="connsiteY50" fmla="*/ 2990454 h 3591345"/>
              <a:gd name="connsiteX51" fmla="*/ 1454966 w 3144611"/>
              <a:gd name="connsiteY51" fmla="*/ 2851117 h 3591345"/>
              <a:gd name="connsiteX52" fmla="*/ 1398361 w 3144611"/>
              <a:gd name="connsiteY52" fmla="*/ 2811929 h 3591345"/>
              <a:gd name="connsiteX53" fmla="*/ 1324338 w 3144611"/>
              <a:gd name="connsiteY53" fmla="*/ 2720489 h 3591345"/>
              <a:gd name="connsiteX54" fmla="*/ 1280795 w 3144611"/>
              <a:gd name="connsiteY54" fmla="*/ 2546317 h 3591345"/>
              <a:gd name="connsiteX55" fmla="*/ 1145813 w 3144611"/>
              <a:gd name="connsiteY55" fmla="*/ 2363437 h 3591345"/>
              <a:gd name="connsiteX56" fmla="*/ 1076145 w 3144611"/>
              <a:gd name="connsiteY56" fmla="*/ 2420043 h 3591345"/>
              <a:gd name="connsiteX57" fmla="*/ 1063082 w 3144611"/>
              <a:gd name="connsiteY57" fmla="*/ 2811927 h 3591345"/>
              <a:gd name="connsiteX58" fmla="*/ 1511572 w 3144611"/>
              <a:gd name="connsiteY58" fmla="*/ 3012226 h 3591345"/>
              <a:gd name="connsiteX59" fmla="*/ 1655264 w 3144611"/>
              <a:gd name="connsiteY59" fmla="*/ 3234294 h 3591345"/>
              <a:gd name="connsiteX60" fmla="*/ 1733641 w 3144611"/>
              <a:gd name="connsiteY60" fmla="*/ 3360569 h 3591345"/>
              <a:gd name="connsiteX61" fmla="*/ 1912167 w 3144611"/>
              <a:gd name="connsiteY61" fmla="*/ 3417174 h 3591345"/>
              <a:gd name="connsiteX62" fmla="*/ 2081984 w 3144611"/>
              <a:gd name="connsiteY62" fmla="*/ 3317026 h 3591345"/>
              <a:gd name="connsiteX63" fmla="*/ 2186486 w 3144611"/>
              <a:gd name="connsiteY63" fmla="*/ 3356214 h 3591345"/>
              <a:gd name="connsiteX64" fmla="*/ 2129880 w 3144611"/>
              <a:gd name="connsiteY64" fmla="*/ 3547803 h 3591345"/>
              <a:gd name="connsiteX65" fmla="*/ 1798956 w 3144611"/>
              <a:gd name="connsiteY65" fmla="*/ 3591345 h 3591345"/>
              <a:gd name="connsiteX0" fmla="*/ 120242 w 3144611"/>
              <a:gd name="connsiteY0" fmla="*/ 1830819 h 3678431"/>
              <a:gd name="connsiteX1" fmla="*/ 41945 w 3144611"/>
              <a:gd name="connsiteY1" fmla="*/ 1721762 h 3678431"/>
              <a:gd name="connsiteX2" fmla="*/ 16778 w 3144611"/>
              <a:gd name="connsiteY2" fmla="*/ 1609909 h 3678431"/>
              <a:gd name="connsiteX3" fmla="*/ 0 w 3144611"/>
              <a:gd name="connsiteY3" fmla="*/ 1514834 h 3678431"/>
              <a:gd name="connsiteX4" fmla="*/ 19574 w 3144611"/>
              <a:gd name="connsiteY4" fmla="*/ 1400184 h 3678431"/>
              <a:gd name="connsiteX5" fmla="*/ 120242 w 3144611"/>
              <a:gd name="connsiteY5" fmla="*/ 1319090 h 3678431"/>
              <a:gd name="connsiteX6" fmla="*/ 243281 w 3144611"/>
              <a:gd name="connsiteY6" fmla="*/ 1235200 h 3678431"/>
              <a:gd name="connsiteX7" fmla="*/ 290818 w 3144611"/>
              <a:gd name="connsiteY7" fmla="*/ 1047846 h 3678431"/>
              <a:gd name="connsiteX8" fmla="*/ 209725 w 3144611"/>
              <a:gd name="connsiteY8" fmla="*/ 930400 h 3678431"/>
              <a:gd name="connsiteX9" fmla="*/ 190150 w 3144611"/>
              <a:gd name="connsiteY9" fmla="*/ 857696 h 3678431"/>
              <a:gd name="connsiteX10" fmla="*/ 341152 w 3144611"/>
              <a:gd name="connsiteY10" fmla="*/ 782195 h 3678431"/>
              <a:gd name="connsiteX11" fmla="*/ 425042 w 3144611"/>
              <a:gd name="connsiteY11" fmla="*/ 661953 h 3678431"/>
              <a:gd name="connsiteX12" fmla="*/ 433431 w 3144611"/>
              <a:gd name="connsiteY12" fmla="*/ 533322 h 3678431"/>
              <a:gd name="connsiteX13" fmla="*/ 427839 w 3144611"/>
              <a:gd name="connsiteY13" fmla="*/ 474599 h 3678431"/>
              <a:gd name="connsiteX14" fmla="*/ 480969 w 3144611"/>
              <a:gd name="connsiteY14" fmla="*/ 415876 h 3678431"/>
              <a:gd name="connsiteX15" fmla="*/ 444616 w 3144611"/>
              <a:gd name="connsiteY15" fmla="*/ 318004 h 3678431"/>
              <a:gd name="connsiteX16" fmla="*/ 528506 w 3144611"/>
              <a:gd name="connsiteY16" fmla="*/ 337578 h 3678431"/>
              <a:gd name="connsiteX17" fmla="*/ 598415 w 3144611"/>
              <a:gd name="connsiteY17" fmla="*/ 278856 h 3678431"/>
              <a:gd name="connsiteX18" fmla="*/ 659934 w 3144611"/>
              <a:gd name="connsiteY18" fmla="*/ 231318 h 3678431"/>
              <a:gd name="connsiteX19" fmla="*/ 645952 w 3144611"/>
              <a:gd name="connsiteY19" fmla="*/ 144632 h 3678431"/>
              <a:gd name="connsiteX20" fmla="*/ 752213 w 3144611"/>
              <a:gd name="connsiteY20" fmla="*/ 150224 h 3678431"/>
              <a:gd name="connsiteX21" fmla="*/ 799750 w 3144611"/>
              <a:gd name="connsiteY21" fmla="*/ 192169 h 3678431"/>
              <a:gd name="connsiteX22" fmla="*/ 894826 w 3144611"/>
              <a:gd name="connsiteY22" fmla="*/ 127854 h 3678431"/>
              <a:gd name="connsiteX23" fmla="*/ 894826 w 3144611"/>
              <a:gd name="connsiteY23" fmla="*/ 127854 h 3678431"/>
              <a:gd name="connsiteX24" fmla="*/ 995494 w 3144611"/>
              <a:gd name="connsiteY24" fmla="*/ 113872 h 3678431"/>
              <a:gd name="connsiteX25" fmla="*/ 998290 w 3144611"/>
              <a:gd name="connsiteY25" fmla="*/ 111076 h 3678431"/>
              <a:gd name="connsiteX26" fmla="*/ 1269534 w 3144611"/>
              <a:gd name="connsiteY26" fmla="*/ 10408 h 3678431"/>
              <a:gd name="connsiteX27" fmla="*/ 2225878 w 3144611"/>
              <a:gd name="connsiteY27" fmla="*/ 2018 h 3678431"/>
              <a:gd name="connsiteX28" fmla="*/ 2935426 w 3144611"/>
              <a:gd name="connsiteY28" fmla="*/ 700104 h 3678431"/>
              <a:gd name="connsiteX29" fmla="*/ 3140076 w 3144611"/>
              <a:gd name="connsiteY29" fmla="*/ 1026675 h 3678431"/>
              <a:gd name="connsiteX30" fmla="*/ 2978967 w 3144611"/>
              <a:gd name="connsiteY30" fmla="*/ 1196492 h 3678431"/>
              <a:gd name="connsiteX31" fmla="*/ 2735127 w 3144611"/>
              <a:gd name="connsiteY31" fmla="*/ 1340184 h 3678431"/>
              <a:gd name="connsiteX32" fmla="*/ 2399846 w 3144611"/>
              <a:gd name="connsiteY32" fmla="*/ 1466459 h 3678431"/>
              <a:gd name="connsiteX33" fmla="*/ 1881686 w 3144611"/>
              <a:gd name="connsiteY33" fmla="*/ 1523064 h 3678431"/>
              <a:gd name="connsiteX34" fmla="*/ 1563823 w 3144611"/>
              <a:gd name="connsiteY34" fmla="*/ 1705945 h 3678431"/>
              <a:gd name="connsiteX35" fmla="*/ 1520281 w 3144611"/>
              <a:gd name="connsiteY35" fmla="*/ 1544835 h 3678431"/>
              <a:gd name="connsiteX36" fmla="*/ 1354819 w 3144611"/>
              <a:gd name="connsiteY36" fmla="*/ 1601441 h 3678431"/>
              <a:gd name="connsiteX37" fmla="*/ 1263378 w 3144611"/>
              <a:gd name="connsiteY37" fmla="*/ 1758195 h 3678431"/>
              <a:gd name="connsiteX38" fmla="*/ 1372235 w 3144611"/>
              <a:gd name="connsiteY38" fmla="*/ 1997681 h 3678431"/>
              <a:gd name="connsiteX39" fmla="*/ 1494156 w 3144611"/>
              <a:gd name="connsiteY39" fmla="*/ 2084765 h 3678431"/>
              <a:gd name="connsiteX40" fmla="*/ 1459321 w 3144611"/>
              <a:gd name="connsiteY40" fmla="*/ 2250228 h 3678431"/>
              <a:gd name="connsiteX41" fmla="*/ 1520281 w 3144611"/>
              <a:gd name="connsiteY41" fmla="*/ 2372149 h 3678431"/>
              <a:gd name="connsiteX42" fmla="*/ 1720577 w 3144611"/>
              <a:gd name="connsiteY42" fmla="*/ 2398274 h 3678431"/>
              <a:gd name="connsiteX43" fmla="*/ 2269218 w 3144611"/>
              <a:gd name="connsiteY43" fmla="*/ 2546319 h 3678431"/>
              <a:gd name="connsiteX44" fmla="*/ 2277926 w 3144611"/>
              <a:gd name="connsiteY44" fmla="*/ 2772742 h 3678431"/>
              <a:gd name="connsiteX45" fmla="*/ 2286634 w 3144611"/>
              <a:gd name="connsiteY45" fmla="*/ 3160272 h 3678431"/>
              <a:gd name="connsiteX46" fmla="*/ 2147298 w 3144611"/>
              <a:gd name="connsiteY46" fmla="*/ 3182043 h 3678431"/>
              <a:gd name="connsiteX47" fmla="*/ 2103755 w 3144611"/>
              <a:gd name="connsiteY47" fmla="*/ 3042705 h 3678431"/>
              <a:gd name="connsiteX48" fmla="*/ 1999252 w 3144611"/>
              <a:gd name="connsiteY48" fmla="*/ 3177688 h 3678431"/>
              <a:gd name="connsiteX49" fmla="*/ 1781538 w 3144611"/>
              <a:gd name="connsiteY49" fmla="*/ 3142854 h 3678431"/>
              <a:gd name="connsiteX50" fmla="*/ 1616075 w 3144611"/>
              <a:gd name="connsiteY50" fmla="*/ 2990454 h 3678431"/>
              <a:gd name="connsiteX51" fmla="*/ 1454966 w 3144611"/>
              <a:gd name="connsiteY51" fmla="*/ 2851117 h 3678431"/>
              <a:gd name="connsiteX52" fmla="*/ 1398361 w 3144611"/>
              <a:gd name="connsiteY52" fmla="*/ 2811929 h 3678431"/>
              <a:gd name="connsiteX53" fmla="*/ 1324338 w 3144611"/>
              <a:gd name="connsiteY53" fmla="*/ 2720489 h 3678431"/>
              <a:gd name="connsiteX54" fmla="*/ 1280795 w 3144611"/>
              <a:gd name="connsiteY54" fmla="*/ 2546317 h 3678431"/>
              <a:gd name="connsiteX55" fmla="*/ 1145813 w 3144611"/>
              <a:gd name="connsiteY55" fmla="*/ 2363437 h 3678431"/>
              <a:gd name="connsiteX56" fmla="*/ 1076145 w 3144611"/>
              <a:gd name="connsiteY56" fmla="*/ 2420043 h 3678431"/>
              <a:gd name="connsiteX57" fmla="*/ 1063082 w 3144611"/>
              <a:gd name="connsiteY57" fmla="*/ 2811927 h 3678431"/>
              <a:gd name="connsiteX58" fmla="*/ 1511572 w 3144611"/>
              <a:gd name="connsiteY58" fmla="*/ 3012226 h 3678431"/>
              <a:gd name="connsiteX59" fmla="*/ 1655264 w 3144611"/>
              <a:gd name="connsiteY59" fmla="*/ 3234294 h 3678431"/>
              <a:gd name="connsiteX60" fmla="*/ 1733641 w 3144611"/>
              <a:gd name="connsiteY60" fmla="*/ 3360569 h 3678431"/>
              <a:gd name="connsiteX61" fmla="*/ 1912167 w 3144611"/>
              <a:gd name="connsiteY61" fmla="*/ 3417174 h 3678431"/>
              <a:gd name="connsiteX62" fmla="*/ 2081984 w 3144611"/>
              <a:gd name="connsiteY62" fmla="*/ 3317026 h 3678431"/>
              <a:gd name="connsiteX63" fmla="*/ 2186486 w 3144611"/>
              <a:gd name="connsiteY63" fmla="*/ 3356214 h 3678431"/>
              <a:gd name="connsiteX64" fmla="*/ 2129880 w 3144611"/>
              <a:gd name="connsiteY64" fmla="*/ 3547803 h 3678431"/>
              <a:gd name="connsiteX65" fmla="*/ 2378076 w 3144611"/>
              <a:gd name="connsiteY65" fmla="*/ 3678431 h 3678431"/>
              <a:gd name="connsiteX0" fmla="*/ 120242 w 3144611"/>
              <a:gd name="connsiteY0" fmla="*/ 1830819 h 3678431"/>
              <a:gd name="connsiteX1" fmla="*/ 41945 w 3144611"/>
              <a:gd name="connsiteY1" fmla="*/ 1721762 h 3678431"/>
              <a:gd name="connsiteX2" fmla="*/ 16778 w 3144611"/>
              <a:gd name="connsiteY2" fmla="*/ 1609909 h 3678431"/>
              <a:gd name="connsiteX3" fmla="*/ 0 w 3144611"/>
              <a:gd name="connsiteY3" fmla="*/ 1514834 h 3678431"/>
              <a:gd name="connsiteX4" fmla="*/ 19574 w 3144611"/>
              <a:gd name="connsiteY4" fmla="*/ 1400184 h 3678431"/>
              <a:gd name="connsiteX5" fmla="*/ 120242 w 3144611"/>
              <a:gd name="connsiteY5" fmla="*/ 1319090 h 3678431"/>
              <a:gd name="connsiteX6" fmla="*/ 243281 w 3144611"/>
              <a:gd name="connsiteY6" fmla="*/ 1235200 h 3678431"/>
              <a:gd name="connsiteX7" fmla="*/ 290818 w 3144611"/>
              <a:gd name="connsiteY7" fmla="*/ 1047846 h 3678431"/>
              <a:gd name="connsiteX8" fmla="*/ 209725 w 3144611"/>
              <a:gd name="connsiteY8" fmla="*/ 930400 h 3678431"/>
              <a:gd name="connsiteX9" fmla="*/ 190150 w 3144611"/>
              <a:gd name="connsiteY9" fmla="*/ 857696 h 3678431"/>
              <a:gd name="connsiteX10" fmla="*/ 341152 w 3144611"/>
              <a:gd name="connsiteY10" fmla="*/ 782195 h 3678431"/>
              <a:gd name="connsiteX11" fmla="*/ 425042 w 3144611"/>
              <a:gd name="connsiteY11" fmla="*/ 661953 h 3678431"/>
              <a:gd name="connsiteX12" fmla="*/ 433431 w 3144611"/>
              <a:gd name="connsiteY12" fmla="*/ 533322 h 3678431"/>
              <a:gd name="connsiteX13" fmla="*/ 427839 w 3144611"/>
              <a:gd name="connsiteY13" fmla="*/ 474599 h 3678431"/>
              <a:gd name="connsiteX14" fmla="*/ 480969 w 3144611"/>
              <a:gd name="connsiteY14" fmla="*/ 415876 h 3678431"/>
              <a:gd name="connsiteX15" fmla="*/ 444616 w 3144611"/>
              <a:gd name="connsiteY15" fmla="*/ 318004 h 3678431"/>
              <a:gd name="connsiteX16" fmla="*/ 528506 w 3144611"/>
              <a:gd name="connsiteY16" fmla="*/ 337578 h 3678431"/>
              <a:gd name="connsiteX17" fmla="*/ 598415 w 3144611"/>
              <a:gd name="connsiteY17" fmla="*/ 278856 h 3678431"/>
              <a:gd name="connsiteX18" fmla="*/ 659934 w 3144611"/>
              <a:gd name="connsiteY18" fmla="*/ 231318 h 3678431"/>
              <a:gd name="connsiteX19" fmla="*/ 645952 w 3144611"/>
              <a:gd name="connsiteY19" fmla="*/ 144632 h 3678431"/>
              <a:gd name="connsiteX20" fmla="*/ 752213 w 3144611"/>
              <a:gd name="connsiteY20" fmla="*/ 150224 h 3678431"/>
              <a:gd name="connsiteX21" fmla="*/ 799750 w 3144611"/>
              <a:gd name="connsiteY21" fmla="*/ 192169 h 3678431"/>
              <a:gd name="connsiteX22" fmla="*/ 894826 w 3144611"/>
              <a:gd name="connsiteY22" fmla="*/ 127854 h 3678431"/>
              <a:gd name="connsiteX23" fmla="*/ 894826 w 3144611"/>
              <a:gd name="connsiteY23" fmla="*/ 127854 h 3678431"/>
              <a:gd name="connsiteX24" fmla="*/ 995494 w 3144611"/>
              <a:gd name="connsiteY24" fmla="*/ 113872 h 3678431"/>
              <a:gd name="connsiteX25" fmla="*/ 998290 w 3144611"/>
              <a:gd name="connsiteY25" fmla="*/ 111076 h 3678431"/>
              <a:gd name="connsiteX26" fmla="*/ 1269534 w 3144611"/>
              <a:gd name="connsiteY26" fmla="*/ 10408 h 3678431"/>
              <a:gd name="connsiteX27" fmla="*/ 2225878 w 3144611"/>
              <a:gd name="connsiteY27" fmla="*/ 2018 h 3678431"/>
              <a:gd name="connsiteX28" fmla="*/ 2935426 w 3144611"/>
              <a:gd name="connsiteY28" fmla="*/ 700104 h 3678431"/>
              <a:gd name="connsiteX29" fmla="*/ 3140076 w 3144611"/>
              <a:gd name="connsiteY29" fmla="*/ 1026675 h 3678431"/>
              <a:gd name="connsiteX30" fmla="*/ 2978967 w 3144611"/>
              <a:gd name="connsiteY30" fmla="*/ 1196492 h 3678431"/>
              <a:gd name="connsiteX31" fmla="*/ 2735127 w 3144611"/>
              <a:gd name="connsiteY31" fmla="*/ 1340184 h 3678431"/>
              <a:gd name="connsiteX32" fmla="*/ 2399846 w 3144611"/>
              <a:gd name="connsiteY32" fmla="*/ 1466459 h 3678431"/>
              <a:gd name="connsiteX33" fmla="*/ 1881686 w 3144611"/>
              <a:gd name="connsiteY33" fmla="*/ 1523064 h 3678431"/>
              <a:gd name="connsiteX34" fmla="*/ 1563823 w 3144611"/>
              <a:gd name="connsiteY34" fmla="*/ 1705945 h 3678431"/>
              <a:gd name="connsiteX35" fmla="*/ 1520281 w 3144611"/>
              <a:gd name="connsiteY35" fmla="*/ 1544835 h 3678431"/>
              <a:gd name="connsiteX36" fmla="*/ 1354819 w 3144611"/>
              <a:gd name="connsiteY36" fmla="*/ 1601441 h 3678431"/>
              <a:gd name="connsiteX37" fmla="*/ 1263378 w 3144611"/>
              <a:gd name="connsiteY37" fmla="*/ 1758195 h 3678431"/>
              <a:gd name="connsiteX38" fmla="*/ 1372235 w 3144611"/>
              <a:gd name="connsiteY38" fmla="*/ 1997681 h 3678431"/>
              <a:gd name="connsiteX39" fmla="*/ 1494156 w 3144611"/>
              <a:gd name="connsiteY39" fmla="*/ 2084765 h 3678431"/>
              <a:gd name="connsiteX40" fmla="*/ 1459321 w 3144611"/>
              <a:gd name="connsiteY40" fmla="*/ 2250228 h 3678431"/>
              <a:gd name="connsiteX41" fmla="*/ 1520281 w 3144611"/>
              <a:gd name="connsiteY41" fmla="*/ 2372149 h 3678431"/>
              <a:gd name="connsiteX42" fmla="*/ 1720577 w 3144611"/>
              <a:gd name="connsiteY42" fmla="*/ 2398274 h 3678431"/>
              <a:gd name="connsiteX43" fmla="*/ 2269218 w 3144611"/>
              <a:gd name="connsiteY43" fmla="*/ 2546319 h 3678431"/>
              <a:gd name="connsiteX44" fmla="*/ 2277926 w 3144611"/>
              <a:gd name="connsiteY44" fmla="*/ 2772742 h 3678431"/>
              <a:gd name="connsiteX45" fmla="*/ 2286634 w 3144611"/>
              <a:gd name="connsiteY45" fmla="*/ 3160272 h 3678431"/>
              <a:gd name="connsiteX46" fmla="*/ 2147298 w 3144611"/>
              <a:gd name="connsiteY46" fmla="*/ 3182043 h 3678431"/>
              <a:gd name="connsiteX47" fmla="*/ 2103755 w 3144611"/>
              <a:gd name="connsiteY47" fmla="*/ 3042705 h 3678431"/>
              <a:gd name="connsiteX48" fmla="*/ 1999252 w 3144611"/>
              <a:gd name="connsiteY48" fmla="*/ 3177688 h 3678431"/>
              <a:gd name="connsiteX49" fmla="*/ 1781538 w 3144611"/>
              <a:gd name="connsiteY49" fmla="*/ 3142854 h 3678431"/>
              <a:gd name="connsiteX50" fmla="*/ 1616075 w 3144611"/>
              <a:gd name="connsiteY50" fmla="*/ 2990454 h 3678431"/>
              <a:gd name="connsiteX51" fmla="*/ 1454966 w 3144611"/>
              <a:gd name="connsiteY51" fmla="*/ 2851117 h 3678431"/>
              <a:gd name="connsiteX52" fmla="*/ 1398361 w 3144611"/>
              <a:gd name="connsiteY52" fmla="*/ 2811929 h 3678431"/>
              <a:gd name="connsiteX53" fmla="*/ 1324338 w 3144611"/>
              <a:gd name="connsiteY53" fmla="*/ 2720489 h 3678431"/>
              <a:gd name="connsiteX54" fmla="*/ 1280795 w 3144611"/>
              <a:gd name="connsiteY54" fmla="*/ 2546317 h 3678431"/>
              <a:gd name="connsiteX55" fmla="*/ 1145813 w 3144611"/>
              <a:gd name="connsiteY55" fmla="*/ 2363437 h 3678431"/>
              <a:gd name="connsiteX56" fmla="*/ 1076145 w 3144611"/>
              <a:gd name="connsiteY56" fmla="*/ 2420043 h 3678431"/>
              <a:gd name="connsiteX57" fmla="*/ 1063082 w 3144611"/>
              <a:gd name="connsiteY57" fmla="*/ 2811927 h 3678431"/>
              <a:gd name="connsiteX58" fmla="*/ 1511572 w 3144611"/>
              <a:gd name="connsiteY58" fmla="*/ 3012226 h 3678431"/>
              <a:gd name="connsiteX59" fmla="*/ 1655264 w 3144611"/>
              <a:gd name="connsiteY59" fmla="*/ 3234294 h 3678431"/>
              <a:gd name="connsiteX60" fmla="*/ 1733641 w 3144611"/>
              <a:gd name="connsiteY60" fmla="*/ 3360569 h 3678431"/>
              <a:gd name="connsiteX61" fmla="*/ 1912167 w 3144611"/>
              <a:gd name="connsiteY61" fmla="*/ 3417174 h 3678431"/>
              <a:gd name="connsiteX62" fmla="*/ 2038441 w 3144611"/>
              <a:gd name="connsiteY62" fmla="*/ 3282191 h 3678431"/>
              <a:gd name="connsiteX63" fmla="*/ 2186486 w 3144611"/>
              <a:gd name="connsiteY63" fmla="*/ 3356214 h 3678431"/>
              <a:gd name="connsiteX64" fmla="*/ 2129880 w 3144611"/>
              <a:gd name="connsiteY64" fmla="*/ 3547803 h 3678431"/>
              <a:gd name="connsiteX65" fmla="*/ 2378076 w 3144611"/>
              <a:gd name="connsiteY65" fmla="*/ 3678431 h 3678431"/>
              <a:gd name="connsiteX0" fmla="*/ 120242 w 3144611"/>
              <a:gd name="connsiteY0" fmla="*/ 1830819 h 3678431"/>
              <a:gd name="connsiteX1" fmla="*/ 41945 w 3144611"/>
              <a:gd name="connsiteY1" fmla="*/ 1721762 h 3678431"/>
              <a:gd name="connsiteX2" fmla="*/ 16778 w 3144611"/>
              <a:gd name="connsiteY2" fmla="*/ 1609909 h 3678431"/>
              <a:gd name="connsiteX3" fmla="*/ 0 w 3144611"/>
              <a:gd name="connsiteY3" fmla="*/ 1514834 h 3678431"/>
              <a:gd name="connsiteX4" fmla="*/ 19574 w 3144611"/>
              <a:gd name="connsiteY4" fmla="*/ 1400184 h 3678431"/>
              <a:gd name="connsiteX5" fmla="*/ 120242 w 3144611"/>
              <a:gd name="connsiteY5" fmla="*/ 1319090 h 3678431"/>
              <a:gd name="connsiteX6" fmla="*/ 243281 w 3144611"/>
              <a:gd name="connsiteY6" fmla="*/ 1235200 h 3678431"/>
              <a:gd name="connsiteX7" fmla="*/ 290818 w 3144611"/>
              <a:gd name="connsiteY7" fmla="*/ 1047846 h 3678431"/>
              <a:gd name="connsiteX8" fmla="*/ 209725 w 3144611"/>
              <a:gd name="connsiteY8" fmla="*/ 930400 h 3678431"/>
              <a:gd name="connsiteX9" fmla="*/ 190150 w 3144611"/>
              <a:gd name="connsiteY9" fmla="*/ 857696 h 3678431"/>
              <a:gd name="connsiteX10" fmla="*/ 341152 w 3144611"/>
              <a:gd name="connsiteY10" fmla="*/ 782195 h 3678431"/>
              <a:gd name="connsiteX11" fmla="*/ 425042 w 3144611"/>
              <a:gd name="connsiteY11" fmla="*/ 661953 h 3678431"/>
              <a:gd name="connsiteX12" fmla="*/ 433431 w 3144611"/>
              <a:gd name="connsiteY12" fmla="*/ 533322 h 3678431"/>
              <a:gd name="connsiteX13" fmla="*/ 427839 w 3144611"/>
              <a:gd name="connsiteY13" fmla="*/ 474599 h 3678431"/>
              <a:gd name="connsiteX14" fmla="*/ 480969 w 3144611"/>
              <a:gd name="connsiteY14" fmla="*/ 415876 h 3678431"/>
              <a:gd name="connsiteX15" fmla="*/ 444616 w 3144611"/>
              <a:gd name="connsiteY15" fmla="*/ 318004 h 3678431"/>
              <a:gd name="connsiteX16" fmla="*/ 528506 w 3144611"/>
              <a:gd name="connsiteY16" fmla="*/ 337578 h 3678431"/>
              <a:gd name="connsiteX17" fmla="*/ 598415 w 3144611"/>
              <a:gd name="connsiteY17" fmla="*/ 278856 h 3678431"/>
              <a:gd name="connsiteX18" fmla="*/ 659934 w 3144611"/>
              <a:gd name="connsiteY18" fmla="*/ 231318 h 3678431"/>
              <a:gd name="connsiteX19" fmla="*/ 645952 w 3144611"/>
              <a:gd name="connsiteY19" fmla="*/ 144632 h 3678431"/>
              <a:gd name="connsiteX20" fmla="*/ 752213 w 3144611"/>
              <a:gd name="connsiteY20" fmla="*/ 150224 h 3678431"/>
              <a:gd name="connsiteX21" fmla="*/ 799750 w 3144611"/>
              <a:gd name="connsiteY21" fmla="*/ 192169 h 3678431"/>
              <a:gd name="connsiteX22" fmla="*/ 894826 w 3144611"/>
              <a:gd name="connsiteY22" fmla="*/ 127854 h 3678431"/>
              <a:gd name="connsiteX23" fmla="*/ 894826 w 3144611"/>
              <a:gd name="connsiteY23" fmla="*/ 127854 h 3678431"/>
              <a:gd name="connsiteX24" fmla="*/ 995494 w 3144611"/>
              <a:gd name="connsiteY24" fmla="*/ 113872 h 3678431"/>
              <a:gd name="connsiteX25" fmla="*/ 998290 w 3144611"/>
              <a:gd name="connsiteY25" fmla="*/ 111076 h 3678431"/>
              <a:gd name="connsiteX26" fmla="*/ 1269534 w 3144611"/>
              <a:gd name="connsiteY26" fmla="*/ 10408 h 3678431"/>
              <a:gd name="connsiteX27" fmla="*/ 2225878 w 3144611"/>
              <a:gd name="connsiteY27" fmla="*/ 2018 h 3678431"/>
              <a:gd name="connsiteX28" fmla="*/ 2935426 w 3144611"/>
              <a:gd name="connsiteY28" fmla="*/ 700104 h 3678431"/>
              <a:gd name="connsiteX29" fmla="*/ 3140076 w 3144611"/>
              <a:gd name="connsiteY29" fmla="*/ 1026675 h 3678431"/>
              <a:gd name="connsiteX30" fmla="*/ 2978967 w 3144611"/>
              <a:gd name="connsiteY30" fmla="*/ 1196492 h 3678431"/>
              <a:gd name="connsiteX31" fmla="*/ 2735127 w 3144611"/>
              <a:gd name="connsiteY31" fmla="*/ 1340184 h 3678431"/>
              <a:gd name="connsiteX32" fmla="*/ 2399846 w 3144611"/>
              <a:gd name="connsiteY32" fmla="*/ 1466459 h 3678431"/>
              <a:gd name="connsiteX33" fmla="*/ 1881686 w 3144611"/>
              <a:gd name="connsiteY33" fmla="*/ 1523064 h 3678431"/>
              <a:gd name="connsiteX34" fmla="*/ 1563823 w 3144611"/>
              <a:gd name="connsiteY34" fmla="*/ 1705945 h 3678431"/>
              <a:gd name="connsiteX35" fmla="*/ 1520281 w 3144611"/>
              <a:gd name="connsiteY35" fmla="*/ 1544835 h 3678431"/>
              <a:gd name="connsiteX36" fmla="*/ 1354819 w 3144611"/>
              <a:gd name="connsiteY36" fmla="*/ 1601441 h 3678431"/>
              <a:gd name="connsiteX37" fmla="*/ 1263378 w 3144611"/>
              <a:gd name="connsiteY37" fmla="*/ 1758195 h 3678431"/>
              <a:gd name="connsiteX38" fmla="*/ 1372235 w 3144611"/>
              <a:gd name="connsiteY38" fmla="*/ 1997681 h 3678431"/>
              <a:gd name="connsiteX39" fmla="*/ 1494156 w 3144611"/>
              <a:gd name="connsiteY39" fmla="*/ 2084765 h 3678431"/>
              <a:gd name="connsiteX40" fmla="*/ 1459321 w 3144611"/>
              <a:gd name="connsiteY40" fmla="*/ 2250228 h 3678431"/>
              <a:gd name="connsiteX41" fmla="*/ 1520281 w 3144611"/>
              <a:gd name="connsiteY41" fmla="*/ 2372149 h 3678431"/>
              <a:gd name="connsiteX42" fmla="*/ 1720577 w 3144611"/>
              <a:gd name="connsiteY42" fmla="*/ 2398274 h 3678431"/>
              <a:gd name="connsiteX43" fmla="*/ 2269218 w 3144611"/>
              <a:gd name="connsiteY43" fmla="*/ 2546319 h 3678431"/>
              <a:gd name="connsiteX44" fmla="*/ 2277926 w 3144611"/>
              <a:gd name="connsiteY44" fmla="*/ 2772742 h 3678431"/>
              <a:gd name="connsiteX45" fmla="*/ 2286634 w 3144611"/>
              <a:gd name="connsiteY45" fmla="*/ 3160272 h 3678431"/>
              <a:gd name="connsiteX46" fmla="*/ 2147298 w 3144611"/>
              <a:gd name="connsiteY46" fmla="*/ 3182043 h 3678431"/>
              <a:gd name="connsiteX47" fmla="*/ 2103755 w 3144611"/>
              <a:gd name="connsiteY47" fmla="*/ 3042705 h 3678431"/>
              <a:gd name="connsiteX48" fmla="*/ 1999252 w 3144611"/>
              <a:gd name="connsiteY48" fmla="*/ 3177688 h 3678431"/>
              <a:gd name="connsiteX49" fmla="*/ 1781538 w 3144611"/>
              <a:gd name="connsiteY49" fmla="*/ 3142854 h 3678431"/>
              <a:gd name="connsiteX50" fmla="*/ 1616075 w 3144611"/>
              <a:gd name="connsiteY50" fmla="*/ 2990454 h 3678431"/>
              <a:gd name="connsiteX51" fmla="*/ 1454966 w 3144611"/>
              <a:gd name="connsiteY51" fmla="*/ 2851117 h 3678431"/>
              <a:gd name="connsiteX52" fmla="*/ 1398361 w 3144611"/>
              <a:gd name="connsiteY52" fmla="*/ 2811929 h 3678431"/>
              <a:gd name="connsiteX53" fmla="*/ 1324338 w 3144611"/>
              <a:gd name="connsiteY53" fmla="*/ 2720489 h 3678431"/>
              <a:gd name="connsiteX54" fmla="*/ 1280795 w 3144611"/>
              <a:gd name="connsiteY54" fmla="*/ 2546317 h 3678431"/>
              <a:gd name="connsiteX55" fmla="*/ 1145813 w 3144611"/>
              <a:gd name="connsiteY55" fmla="*/ 2363437 h 3678431"/>
              <a:gd name="connsiteX56" fmla="*/ 1076145 w 3144611"/>
              <a:gd name="connsiteY56" fmla="*/ 2420043 h 3678431"/>
              <a:gd name="connsiteX57" fmla="*/ 1063082 w 3144611"/>
              <a:gd name="connsiteY57" fmla="*/ 2811927 h 3678431"/>
              <a:gd name="connsiteX58" fmla="*/ 1511572 w 3144611"/>
              <a:gd name="connsiteY58" fmla="*/ 3012226 h 3678431"/>
              <a:gd name="connsiteX59" fmla="*/ 1655264 w 3144611"/>
              <a:gd name="connsiteY59" fmla="*/ 3234294 h 3678431"/>
              <a:gd name="connsiteX60" fmla="*/ 1733641 w 3144611"/>
              <a:gd name="connsiteY60" fmla="*/ 3360569 h 3678431"/>
              <a:gd name="connsiteX61" fmla="*/ 1912167 w 3144611"/>
              <a:gd name="connsiteY61" fmla="*/ 3417174 h 3678431"/>
              <a:gd name="connsiteX62" fmla="*/ 2038441 w 3144611"/>
              <a:gd name="connsiteY62" fmla="*/ 3282191 h 3678431"/>
              <a:gd name="connsiteX63" fmla="*/ 2095046 w 3144611"/>
              <a:gd name="connsiteY63" fmla="*/ 3369277 h 3678431"/>
              <a:gd name="connsiteX64" fmla="*/ 2129880 w 3144611"/>
              <a:gd name="connsiteY64" fmla="*/ 3547803 h 3678431"/>
              <a:gd name="connsiteX65" fmla="*/ 2378076 w 3144611"/>
              <a:gd name="connsiteY65" fmla="*/ 3678431 h 3678431"/>
              <a:gd name="connsiteX0" fmla="*/ 120242 w 3144611"/>
              <a:gd name="connsiteY0" fmla="*/ 1830819 h 3678431"/>
              <a:gd name="connsiteX1" fmla="*/ 41945 w 3144611"/>
              <a:gd name="connsiteY1" fmla="*/ 1721762 h 3678431"/>
              <a:gd name="connsiteX2" fmla="*/ 16778 w 3144611"/>
              <a:gd name="connsiteY2" fmla="*/ 1609909 h 3678431"/>
              <a:gd name="connsiteX3" fmla="*/ 0 w 3144611"/>
              <a:gd name="connsiteY3" fmla="*/ 1514834 h 3678431"/>
              <a:gd name="connsiteX4" fmla="*/ 19574 w 3144611"/>
              <a:gd name="connsiteY4" fmla="*/ 1400184 h 3678431"/>
              <a:gd name="connsiteX5" fmla="*/ 120242 w 3144611"/>
              <a:gd name="connsiteY5" fmla="*/ 1319090 h 3678431"/>
              <a:gd name="connsiteX6" fmla="*/ 243281 w 3144611"/>
              <a:gd name="connsiteY6" fmla="*/ 1235200 h 3678431"/>
              <a:gd name="connsiteX7" fmla="*/ 290818 w 3144611"/>
              <a:gd name="connsiteY7" fmla="*/ 1047846 h 3678431"/>
              <a:gd name="connsiteX8" fmla="*/ 209725 w 3144611"/>
              <a:gd name="connsiteY8" fmla="*/ 930400 h 3678431"/>
              <a:gd name="connsiteX9" fmla="*/ 190150 w 3144611"/>
              <a:gd name="connsiteY9" fmla="*/ 857696 h 3678431"/>
              <a:gd name="connsiteX10" fmla="*/ 341152 w 3144611"/>
              <a:gd name="connsiteY10" fmla="*/ 782195 h 3678431"/>
              <a:gd name="connsiteX11" fmla="*/ 425042 w 3144611"/>
              <a:gd name="connsiteY11" fmla="*/ 661953 h 3678431"/>
              <a:gd name="connsiteX12" fmla="*/ 433431 w 3144611"/>
              <a:gd name="connsiteY12" fmla="*/ 533322 h 3678431"/>
              <a:gd name="connsiteX13" fmla="*/ 427839 w 3144611"/>
              <a:gd name="connsiteY13" fmla="*/ 474599 h 3678431"/>
              <a:gd name="connsiteX14" fmla="*/ 480969 w 3144611"/>
              <a:gd name="connsiteY14" fmla="*/ 415876 h 3678431"/>
              <a:gd name="connsiteX15" fmla="*/ 444616 w 3144611"/>
              <a:gd name="connsiteY15" fmla="*/ 318004 h 3678431"/>
              <a:gd name="connsiteX16" fmla="*/ 528506 w 3144611"/>
              <a:gd name="connsiteY16" fmla="*/ 337578 h 3678431"/>
              <a:gd name="connsiteX17" fmla="*/ 598415 w 3144611"/>
              <a:gd name="connsiteY17" fmla="*/ 278856 h 3678431"/>
              <a:gd name="connsiteX18" fmla="*/ 659934 w 3144611"/>
              <a:gd name="connsiteY18" fmla="*/ 231318 h 3678431"/>
              <a:gd name="connsiteX19" fmla="*/ 645952 w 3144611"/>
              <a:gd name="connsiteY19" fmla="*/ 144632 h 3678431"/>
              <a:gd name="connsiteX20" fmla="*/ 752213 w 3144611"/>
              <a:gd name="connsiteY20" fmla="*/ 150224 h 3678431"/>
              <a:gd name="connsiteX21" fmla="*/ 799750 w 3144611"/>
              <a:gd name="connsiteY21" fmla="*/ 192169 h 3678431"/>
              <a:gd name="connsiteX22" fmla="*/ 894826 w 3144611"/>
              <a:gd name="connsiteY22" fmla="*/ 127854 h 3678431"/>
              <a:gd name="connsiteX23" fmla="*/ 894826 w 3144611"/>
              <a:gd name="connsiteY23" fmla="*/ 127854 h 3678431"/>
              <a:gd name="connsiteX24" fmla="*/ 995494 w 3144611"/>
              <a:gd name="connsiteY24" fmla="*/ 113872 h 3678431"/>
              <a:gd name="connsiteX25" fmla="*/ 998290 w 3144611"/>
              <a:gd name="connsiteY25" fmla="*/ 111076 h 3678431"/>
              <a:gd name="connsiteX26" fmla="*/ 1269534 w 3144611"/>
              <a:gd name="connsiteY26" fmla="*/ 10408 h 3678431"/>
              <a:gd name="connsiteX27" fmla="*/ 2225878 w 3144611"/>
              <a:gd name="connsiteY27" fmla="*/ 2018 h 3678431"/>
              <a:gd name="connsiteX28" fmla="*/ 2935426 w 3144611"/>
              <a:gd name="connsiteY28" fmla="*/ 700104 h 3678431"/>
              <a:gd name="connsiteX29" fmla="*/ 3140076 w 3144611"/>
              <a:gd name="connsiteY29" fmla="*/ 1026675 h 3678431"/>
              <a:gd name="connsiteX30" fmla="*/ 2978967 w 3144611"/>
              <a:gd name="connsiteY30" fmla="*/ 1196492 h 3678431"/>
              <a:gd name="connsiteX31" fmla="*/ 2735127 w 3144611"/>
              <a:gd name="connsiteY31" fmla="*/ 1340184 h 3678431"/>
              <a:gd name="connsiteX32" fmla="*/ 2399846 w 3144611"/>
              <a:gd name="connsiteY32" fmla="*/ 1466459 h 3678431"/>
              <a:gd name="connsiteX33" fmla="*/ 1881686 w 3144611"/>
              <a:gd name="connsiteY33" fmla="*/ 1523064 h 3678431"/>
              <a:gd name="connsiteX34" fmla="*/ 1563823 w 3144611"/>
              <a:gd name="connsiteY34" fmla="*/ 1705945 h 3678431"/>
              <a:gd name="connsiteX35" fmla="*/ 1520281 w 3144611"/>
              <a:gd name="connsiteY35" fmla="*/ 1544835 h 3678431"/>
              <a:gd name="connsiteX36" fmla="*/ 1354819 w 3144611"/>
              <a:gd name="connsiteY36" fmla="*/ 1601441 h 3678431"/>
              <a:gd name="connsiteX37" fmla="*/ 1263378 w 3144611"/>
              <a:gd name="connsiteY37" fmla="*/ 1758195 h 3678431"/>
              <a:gd name="connsiteX38" fmla="*/ 1372235 w 3144611"/>
              <a:gd name="connsiteY38" fmla="*/ 1997681 h 3678431"/>
              <a:gd name="connsiteX39" fmla="*/ 1494156 w 3144611"/>
              <a:gd name="connsiteY39" fmla="*/ 2084765 h 3678431"/>
              <a:gd name="connsiteX40" fmla="*/ 1459321 w 3144611"/>
              <a:gd name="connsiteY40" fmla="*/ 2250228 h 3678431"/>
              <a:gd name="connsiteX41" fmla="*/ 1520281 w 3144611"/>
              <a:gd name="connsiteY41" fmla="*/ 2372149 h 3678431"/>
              <a:gd name="connsiteX42" fmla="*/ 1720577 w 3144611"/>
              <a:gd name="connsiteY42" fmla="*/ 2398274 h 3678431"/>
              <a:gd name="connsiteX43" fmla="*/ 2269218 w 3144611"/>
              <a:gd name="connsiteY43" fmla="*/ 2546319 h 3678431"/>
              <a:gd name="connsiteX44" fmla="*/ 2277926 w 3144611"/>
              <a:gd name="connsiteY44" fmla="*/ 2772742 h 3678431"/>
              <a:gd name="connsiteX45" fmla="*/ 2286634 w 3144611"/>
              <a:gd name="connsiteY45" fmla="*/ 3160272 h 3678431"/>
              <a:gd name="connsiteX46" fmla="*/ 2147298 w 3144611"/>
              <a:gd name="connsiteY46" fmla="*/ 3182043 h 3678431"/>
              <a:gd name="connsiteX47" fmla="*/ 2103755 w 3144611"/>
              <a:gd name="connsiteY47" fmla="*/ 3042705 h 3678431"/>
              <a:gd name="connsiteX48" fmla="*/ 1999252 w 3144611"/>
              <a:gd name="connsiteY48" fmla="*/ 3177688 h 3678431"/>
              <a:gd name="connsiteX49" fmla="*/ 1781538 w 3144611"/>
              <a:gd name="connsiteY49" fmla="*/ 3142854 h 3678431"/>
              <a:gd name="connsiteX50" fmla="*/ 1616075 w 3144611"/>
              <a:gd name="connsiteY50" fmla="*/ 2990454 h 3678431"/>
              <a:gd name="connsiteX51" fmla="*/ 1454966 w 3144611"/>
              <a:gd name="connsiteY51" fmla="*/ 2851117 h 3678431"/>
              <a:gd name="connsiteX52" fmla="*/ 1398361 w 3144611"/>
              <a:gd name="connsiteY52" fmla="*/ 2811929 h 3678431"/>
              <a:gd name="connsiteX53" fmla="*/ 1324338 w 3144611"/>
              <a:gd name="connsiteY53" fmla="*/ 2720489 h 3678431"/>
              <a:gd name="connsiteX54" fmla="*/ 1280795 w 3144611"/>
              <a:gd name="connsiteY54" fmla="*/ 2546317 h 3678431"/>
              <a:gd name="connsiteX55" fmla="*/ 1145813 w 3144611"/>
              <a:gd name="connsiteY55" fmla="*/ 2363437 h 3678431"/>
              <a:gd name="connsiteX56" fmla="*/ 1076145 w 3144611"/>
              <a:gd name="connsiteY56" fmla="*/ 2420043 h 3678431"/>
              <a:gd name="connsiteX57" fmla="*/ 1063082 w 3144611"/>
              <a:gd name="connsiteY57" fmla="*/ 2811927 h 3678431"/>
              <a:gd name="connsiteX58" fmla="*/ 1511572 w 3144611"/>
              <a:gd name="connsiteY58" fmla="*/ 3012226 h 3678431"/>
              <a:gd name="connsiteX59" fmla="*/ 1655264 w 3144611"/>
              <a:gd name="connsiteY59" fmla="*/ 3234294 h 3678431"/>
              <a:gd name="connsiteX60" fmla="*/ 1733641 w 3144611"/>
              <a:gd name="connsiteY60" fmla="*/ 3360569 h 3678431"/>
              <a:gd name="connsiteX61" fmla="*/ 1912167 w 3144611"/>
              <a:gd name="connsiteY61" fmla="*/ 3417174 h 3678431"/>
              <a:gd name="connsiteX62" fmla="*/ 2038441 w 3144611"/>
              <a:gd name="connsiteY62" fmla="*/ 3282191 h 3678431"/>
              <a:gd name="connsiteX63" fmla="*/ 2095046 w 3144611"/>
              <a:gd name="connsiteY63" fmla="*/ 3369277 h 3678431"/>
              <a:gd name="connsiteX64" fmla="*/ 2225674 w 3144611"/>
              <a:gd name="connsiteY64" fmla="*/ 3356215 h 3678431"/>
              <a:gd name="connsiteX65" fmla="*/ 2378076 w 3144611"/>
              <a:gd name="connsiteY65" fmla="*/ 3678431 h 3678431"/>
              <a:gd name="connsiteX0" fmla="*/ 120242 w 3144611"/>
              <a:gd name="connsiteY0" fmla="*/ 1830819 h 3469425"/>
              <a:gd name="connsiteX1" fmla="*/ 41945 w 3144611"/>
              <a:gd name="connsiteY1" fmla="*/ 1721762 h 3469425"/>
              <a:gd name="connsiteX2" fmla="*/ 16778 w 3144611"/>
              <a:gd name="connsiteY2" fmla="*/ 1609909 h 3469425"/>
              <a:gd name="connsiteX3" fmla="*/ 0 w 3144611"/>
              <a:gd name="connsiteY3" fmla="*/ 1514834 h 3469425"/>
              <a:gd name="connsiteX4" fmla="*/ 19574 w 3144611"/>
              <a:gd name="connsiteY4" fmla="*/ 1400184 h 3469425"/>
              <a:gd name="connsiteX5" fmla="*/ 120242 w 3144611"/>
              <a:gd name="connsiteY5" fmla="*/ 1319090 h 3469425"/>
              <a:gd name="connsiteX6" fmla="*/ 243281 w 3144611"/>
              <a:gd name="connsiteY6" fmla="*/ 1235200 h 3469425"/>
              <a:gd name="connsiteX7" fmla="*/ 290818 w 3144611"/>
              <a:gd name="connsiteY7" fmla="*/ 1047846 h 3469425"/>
              <a:gd name="connsiteX8" fmla="*/ 209725 w 3144611"/>
              <a:gd name="connsiteY8" fmla="*/ 930400 h 3469425"/>
              <a:gd name="connsiteX9" fmla="*/ 190150 w 3144611"/>
              <a:gd name="connsiteY9" fmla="*/ 857696 h 3469425"/>
              <a:gd name="connsiteX10" fmla="*/ 341152 w 3144611"/>
              <a:gd name="connsiteY10" fmla="*/ 782195 h 3469425"/>
              <a:gd name="connsiteX11" fmla="*/ 425042 w 3144611"/>
              <a:gd name="connsiteY11" fmla="*/ 661953 h 3469425"/>
              <a:gd name="connsiteX12" fmla="*/ 433431 w 3144611"/>
              <a:gd name="connsiteY12" fmla="*/ 533322 h 3469425"/>
              <a:gd name="connsiteX13" fmla="*/ 427839 w 3144611"/>
              <a:gd name="connsiteY13" fmla="*/ 474599 h 3469425"/>
              <a:gd name="connsiteX14" fmla="*/ 480969 w 3144611"/>
              <a:gd name="connsiteY14" fmla="*/ 415876 h 3469425"/>
              <a:gd name="connsiteX15" fmla="*/ 444616 w 3144611"/>
              <a:gd name="connsiteY15" fmla="*/ 318004 h 3469425"/>
              <a:gd name="connsiteX16" fmla="*/ 528506 w 3144611"/>
              <a:gd name="connsiteY16" fmla="*/ 337578 h 3469425"/>
              <a:gd name="connsiteX17" fmla="*/ 598415 w 3144611"/>
              <a:gd name="connsiteY17" fmla="*/ 278856 h 3469425"/>
              <a:gd name="connsiteX18" fmla="*/ 659934 w 3144611"/>
              <a:gd name="connsiteY18" fmla="*/ 231318 h 3469425"/>
              <a:gd name="connsiteX19" fmla="*/ 645952 w 3144611"/>
              <a:gd name="connsiteY19" fmla="*/ 144632 h 3469425"/>
              <a:gd name="connsiteX20" fmla="*/ 752213 w 3144611"/>
              <a:gd name="connsiteY20" fmla="*/ 150224 h 3469425"/>
              <a:gd name="connsiteX21" fmla="*/ 799750 w 3144611"/>
              <a:gd name="connsiteY21" fmla="*/ 192169 h 3469425"/>
              <a:gd name="connsiteX22" fmla="*/ 894826 w 3144611"/>
              <a:gd name="connsiteY22" fmla="*/ 127854 h 3469425"/>
              <a:gd name="connsiteX23" fmla="*/ 894826 w 3144611"/>
              <a:gd name="connsiteY23" fmla="*/ 127854 h 3469425"/>
              <a:gd name="connsiteX24" fmla="*/ 995494 w 3144611"/>
              <a:gd name="connsiteY24" fmla="*/ 113872 h 3469425"/>
              <a:gd name="connsiteX25" fmla="*/ 998290 w 3144611"/>
              <a:gd name="connsiteY25" fmla="*/ 111076 h 3469425"/>
              <a:gd name="connsiteX26" fmla="*/ 1269534 w 3144611"/>
              <a:gd name="connsiteY26" fmla="*/ 10408 h 3469425"/>
              <a:gd name="connsiteX27" fmla="*/ 2225878 w 3144611"/>
              <a:gd name="connsiteY27" fmla="*/ 2018 h 3469425"/>
              <a:gd name="connsiteX28" fmla="*/ 2935426 w 3144611"/>
              <a:gd name="connsiteY28" fmla="*/ 700104 h 3469425"/>
              <a:gd name="connsiteX29" fmla="*/ 3140076 w 3144611"/>
              <a:gd name="connsiteY29" fmla="*/ 1026675 h 3469425"/>
              <a:gd name="connsiteX30" fmla="*/ 2978967 w 3144611"/>
              <a:gd name="connsiteY30" fmla="*/ 1196492 h 3469425"/>
              <a:gd name="connsiteX31" fmla="*/ 2735127 w 3144611"/>
              <a:gd name="connsiteY31" fmla="*/ 1340184 h 3469425"/>
              <a:gd name="connsiteX32" fmla="*/ 2399846 w 3144611"/>
              <a:gd name="connsiteY32" fmla="*/ 1466459 h 3469425"/>
              <a:gd name="connsiteX33" fmla="*/ 1881686 w 3144611"/>
              <a:gd name="connsiteY33" fmla="*/ 1523064 h 3469425"/>
              <a:gd name="connsiteX34" fmla="*/ 1563823 w 3144611"/>
              <a:gd name="connsiteY34" fmla="*/ 1705945 h 3469425"/>
              <a:gd name="connsiteX35" fmla="*/ 1520281 w 3144611"/>
              <a:gd name="connsiteY35" fmla="*/ 1544835 h 3469425"/>
              <a:gd name="connsiteX36" fmla="*/ 1354819 w 3144611"/>
              <a:gd name="connsiteY36" fmla="*/ 1601441 h 3469425"/>
              <a:gd name="connsiteX37" fmla="*/ 1263378 w 3144611"/>
              <a:gd name="connsiteY37" fmla="*/ 1758195 h 3469425"/>
              <a:gd name="connsiteX38" fmla="*/ 1372235 w 3144611"/>
              <a:gd name="connsiteY38" fmla="*/ 1997681 h 3469425"/>
              <a:gd name="connsiteX39" fmla="*/ 1494156 w 3144611"/>
              <a:gd name="connsiteY39" fmla="*/ 2084765 h 3469425"/>
              <a:gd name="connsiteX40" fmla="*/ 1459321 w 3144611"/>
              <a:gd name="connsiteY40" fmla="*/ 2250228 h 3469425"/>
              <a:gd name="connsiteX41" fmla="*/ 1520281 w 3144611"/>
              <a:gd name="connsiteY41" fmla="*/ 2372149 h 3469425"/>
              <a:gd name="connsiteX42" fmla="*/ 1720577 w 3144611"/>
              <a:gd name="connsiteY42" fmla="*/ 2398274 h 3469425"/>
              <a:gd name="connsiteX43" fmla="*/ 2269218 w 3144611"/>
              <a:gd name="connsiteY43" fmla="*/ 2546319 h 3469425"/>
              <a:gd name="connsiteX44" fmla="*/ 2277926 w 3144611"/>
              <a:gd name="connsiteY44" fmla="*/ 2772742 h 3469425"/>
              <a:gd name="connsiteX45" fmla="*/ 2286634 w 3144611"/>
              <a:gd name="connsiteY45" fmla="*/ 3160272 h 3469425"/>
              <a:gd name="connsiteX46" fmla="*/ 2147298 w 3144611"/>
              <a:gd name="connsiteY46" fmla="*/ 3182043 h 3469425"/>
              <a:gd name="connsiteX47" fmla="*/ 2103755 w 3144611"/>
              <a:gd name="connsiteY47" fmla="*/ 3042705 h 3469425"/>
              <a:gd name="connsiteX48" fmla="*/ 1999252 w 3144611"/>
              <a:gd name="connsiteY48" fmla="*/ 3177688 h 3469425"/>
              <a:gd name="connsiteX49" fmla="*/ 1781538 w 3144611"/>
              <a:gd name="connsiteY49" fmla="*/ 3142854 h 3469425"/>
              <a:gd name="connsiteX50" fmla="*/ 1616075 w 3144611"/>
              <a:gd name="connsiteY50" fmla="*/ 2990454 h 3469425"/>
              <a:gd name="connsiteX51" fmla="*/ 1454966 w 3144611"/>
              <a:gd name="connsiteY51" fmla="*/ 2851117 h 3469425"/>
              <a:gd name="connsiteX52" fmla="*/ 1398361 w 3144611"/>
              <a:gd name="connsiteY52" fmla="*/ 2811929 h 3469425"/>
              <a:gd name="connsiteX53" fmla="*/ 1324338 w 3144611"/>
              <a:gd name="connsiteY53" fmla="*/ 2720489 h 3469425"/>
              <a:gd name="connsiteX54" fmla="*/ 1280795 w 3144611"/>
              <a:gd name="connsiteY54" fmla="*/ 2546317 h 3469425"/>
              <a:gd name="connsiteX55" fmla="*/ 1145813 w 3144611"/>
              <a:gd name="connsiteY55" fmla="*/ 2363437 h 3469425"/>
              <a:gd name="connsiteX56" fmla="*/ 1076145 w 3144611"/>
              <a:gd name="connsiteY56" fmla="*/ 2420043 h 3469425"/>
              <a:gd name="connsiteX57" fmla="*/ 1063082 w 3144611"/>
              <a:gd name="connsiteY57" fmla="*/ 2811927 h 3469425"/>
              <a:gd name="connsiteX58" fmla="*/ 1511572 w 3144611"/>
              <a:gd name="connsiteY58" fmla="*/ 3012226 h 3469425"/>
              <a:gd name="connsiteX59" fmla="*/ 1655264 w 3144611"/>
              <a:gd name="connsiteY59" fmla="*/ 3234294 h 3469425"/>
              <a:gd name="connsiteX60" fmla="*/ 1733641 w 3144611"/>
              <a:gd name="connsiteY60" fmla="*/ 3360569 h 3469425"/>
              <a:gd name="connsiteX61" fmla="*/ 1912167 w 3144611"/>
              <a:gd name="connsiteY61" fmla="*/ 3417174 h 3469425"/>
              <a:gd name="connsiteX62" fmla="*/ 2038441 w 3144611"/>
              <a:gd name="connsiteY62" fmla="*/ 3282191 h 3469425"/>
              <a:gd name="connsiteX63" fmla="*/ 2095046 w 3144611"/>
              <a:gd name="connsiteY63" fmla="*/ 3369277 h 3469425"/>
              <a:gd name="connsiteX64" fmla="*/ 2225674 w 3144611"/>
              <a:gd name="connsiteY64" fmla="*/ 3356215 h 3469425"/>
              <a:gd name="connsiteX65" fmla="*/ 2317116 w 3144611"/>
              <a:gd name="connsiteY65" fmla="*/ 3469425 h 3469425"/>
              <a:gd name="connsiteX0" fmla="*/ 120242 w 3144611"/>
              <a:gd name="connsiteY0" fmla="*/ 1830819 h 3482858"/>
              <a:gd name="connsiteX1" fmla="*/ 41945 w 3144611"/>
              <a:gd name="connsiteY1" fmla="*/ 1721762 h 3482858"/>
              <a:gd name="connsiteX2" fmla="*/ 16778 w 3144611"/>
              <a:gd name="connsiteY2" fmla="*/ 1609909 h 3482858"/>
              <a:gd name="connsiteX3" fmla="*/ 0 w 3144611"/>
              <a:gd name="connsiteY3" fmla="*/ 1514834 h 3482858"/>
              <a:gd name="connsiteX4" fmla="*/ 19574 w 3144611"/>
              <a:gd name="connsiteY4" fmla="*/ 1400184 h 3482858"/>
              <a:gd name="connsiteX5" fmla="*/ 120242 w 3144611"/>
              <a:gd name="connsiteY5" fmla="*/ 1319090 h 3482858"/>
              <a:gd name="connsiteX6" fmla="*/ 243281 w 3144611"/>
              <a:gd name="connsiteY6" fmla="*/ 1235200 h 3482858"/>
              <a:gd name="connsiteX7" fmla="*/ 290818 w 3144611"/>
              <a:gd name="connsiteY7" fmla="*/ 1047846 h 3482858"/>
              <a:gd name="connsiteX8" fmla="*/ 209725 w 3144611"/>
              <a:gd name="connsiteY8" fmla="*/ 930400 h 3482858"/>
              <a:gd name="connsiteX9" fmla="*/ 190150 w 3144611"/>
              <a:gd name="connsiteY9" fmla="*/ 857696 h 3482858"/>
              <a:gd name="connsiteX10" fmla="*/ 341152 w 3144611"/>
              <a:gd name="connsiteY10" fmla="*/ 782195 h 3482858"/>
              <a:gd name="connsiteX11" fmla="*/ 425042 w 3144611"/>
              <a:gd name="connsiteY11" fmla="*/ 661953 h 3482858"/>
              <a:gd name="connsiteX12" fmla="*/ 433431 w 3144611"/>
              <a:gd name="connsiteY12" fmla="*/ 533322 h 3482858"/>
              <a:gd name="connsiteX13" fmla="*/ 427839 w 3144611"/>
              <a:gd name="connsiteY13" fmla="*/ 474599 h 3482858"/>
              <a:gd name="connsiteX14" fmla="*/ 480969 w 3144611"/>
              <a:gd name="connsiteY14" fmla="*/ 415876 h 3482858"/>
              <a:gd name="connsiteX15" fmla="*/ 444616 w 3144611"/>
              <a:gd name="connsiteY15" fmla="*/ 318004 h 3482858"/>
              <a:gd name="connsiteX16" fmla="*/ 528506 w 3144611"/>
              <a:gd name="connsiteY16" fmla="*/ 337578 h 3482858"/>
              <a:gd name="connsiteX17" fmla="*/ 598415 w 3144611"/>
              <a:gd name="connsiteY17" fmla="*/ 278856 h 3482858"/>
              <a:gd name="connsiteX18" fmla="*/ 659934 w 3144611"/>
              <a:gd name="connsiteY18" fmla="*/ 231318 h 3482858"/>
              <a:gd name="connsiteX19" fmla="*/ 645952 w 3144611"/>
              <a:gd name="connsiteY19" fmla="*/ 144632 h 3482858"/>
              <a:gd name="connsiteX20" fmla="*/ 752213 w 3144611"/>
              <a:gd name="connsiteY20" fmla="*/ 150224 h 3482858"/>
              <a:gd name="connsiteX21" fmla="*/ 799750 w 3144611"/>
              <a:gd name="connsiteY21" fmla="*/ 192169 h 3482858"/>
              <a:gd name="connsiteX22" fmla="*/ 894826 w 3144611"/>
              <a:gd name="connsiteY22" fmla="*/ 127854 h 3482858"/>
              <a:gd name="connsiteX23" fmla="*/ 894826 w 3144611"/>
              <a:gd name="connsiteY23" fmla="*/ 127854 h 3482858"/>
              <a:gd name="connsiteX24" fmla="*/ 995494 w 3144611"/>
              <a:gd name="connsiteY24" fmla="*/ 113872 h 3482858"/>
              <a:gd name="connsiteX25" fmla="*/ 998290 w 3144611"/>
              <a:gd name="connsiteY25" fmla="*/ 111076 h 3482858"/>
              <a:gd name="connsiteX26" fmla="*/ 1269534 w 3144611"/>
              <a:gd name="connsiteY26" fmla="*/ 10408 h 3482858"/>
              <a:gd name="connsiteX27" fmla="*/ 2225878 w 3144611"/>
              <a:gd name="connsiteY27" fmla="*/ 2018 h 3482858"/>
              <a:gd name="connsiteX28" fmla="*/ 2935426 w 3144611"/>
              <a:gd name="connsiteY28" fmla="*/ 700104 h 3482858"/>
              <a:gd name="connsiteX29" fmla="*/ 3140076 w 3144611"/>
              <a:gd name="connsiteY29" fmla="*/ 1026675 h 3482858"/>
              <a:gd name="connsiteX30" fmla="*/ 2978967 w 3144611"/>
              <a:gd name="connsiteY30" fmla="*/ 1196492 h 3482858"/>
              <a:gd name="connsiteX31" fmla="*/ 2735127 w 3144611"/>
              <a:gd name="connsiteY31" fmla="*/ 1340184 h 3482858"/>
              <a:gd name="connsiteX32" fmla="*/ 2399846 w 3144611"/>
              <a:gd name="connsiteY32" fmla="*/ 1466459 h 3482858"/>
              <a:gd name="connsiteX33" fmla="*/ 1881686 w 3144611"/>
              <a:gd name="connsiteY33" fmla="*/ 1523064 h 3482858"/>
              <a:gd name="connsiteX34" fmla="*/ 1563823 w 3144611"/>
              <a:gd name="connsiteY34" fmla="*/ 1705945 h 3482858"/>
              <a:gd name="connsiteX35" fmla="*/ 1520281 w 3144611"/>
              <a:gd name="connsiteY35" fmla="*/ 1544835 h 3482858"/>
              <a:gd name="connsiteX36" fmla="*/ 1354819 w 3144611"/>
              <a:gd name="connsiteY36" fmla="*/ 1601441 h 3482858"/>
              <a:gd name="connsiteX37" fmla="*/ 1263378 w 3144611"/>
              <a:gd name="connsiteY37" fmla="*/ 1758195 h 3482858"/>
              <a:gd name="connsiteX38" fmla="*/ 1372235 w 3144611"/>
              <a:gd name="connsiteY38" fmla="*/ 1997681 h 3482858"/>
              <a:gd name="connsiteX39" fmla="*/ 1494156 w 3144611"/>
              <a:gd name="connsiteY39" fmla="*/ 2084765 h 3482858"/>
              <a:gd name="connsiteX40" fmla="*/ 1459321 w 3144611"/>
              <a:gd name="connsiteY40" fmla="*/ 2250228 h 3482858"/>
              <a:gd name="connsiteX41" fmla="*/ 1520281 w 3144611"/>
              <a:gd name="connsiteY41" fmla="*/ 2372149 h 3482858"/>
              <a:gd name="connsiteX42" fmla="*/ 1720577 w 3144611"/>
              <a:gd name="connsiteY42" fmla="*/ 2398274 h 3482858"/>
              <a:gd name="connsiteX43" fmla="*/ 2269218 w 3144611"/>
              <a:gd name="connsiteY43" fmla="*/ 2546319 h 3482858"/>
              <a:gd name="connsiteX44" fmla="*/ 2277926 w 3144611"/>
              <a:gd name="connsiteY44" fmla="*/ 2772742 h 3482858"/>
              <a:gd name="connsiteX45" fmla="*/ 2286634 w 3144611"/>
              <a:gd name="connsiteY45" fmla="*/ 3160272 h 3482858"/>
              <a:gd name="connsiteX46" fmla="*/ 2147298 w 3144611"/>
              <a:gd name="connsiteY46" fmla="*/ 3182043 h 3482858"/>
              <a:gd name="connsiteX47" fmla="*/ 2103755 w 3144611"/>
              <a:gd name="connsiteY47" fmla="*/ 3042705 h 3482858"/>
              <a:gd name="connsiteX48" fmla="*/ 1999252 w 3144611"/>
              <a:gd name="connsiteY48" fmla="*/ 3177688 h 3482858"/>
              <a:gd name="connsiteX49" fmla="*/ 1781538 w 3144611"/>
              <a:gd name="connsiteY49" fmla="*/ 3142854 h 3482858"/>
              <a:gd name="connsiteX50" fmla="*/ 1616075 w 3144611"/>
              <a:gd name="connsiteY50" fmla="*/ 2990454 h 3482858"/>
              <a:gd name="connsiteX51" fmla="*/ 1454966 w 3144611"/>
              <a:gd name="connsiteY51" fmla="*/ 2851117 h 3482858"/>
              <a:gd name="connsiteX52" fmla="*/ 1398361 w 3144611"/>
              <a:gd name="connsiteY52" fmla="*/ 2811929 h 3482858"/>
              <a:gd name="connsiteX53" fmla="*/ 1324338 w 3144611"/>
              <a:gd name="connsiteY53" fmla="*/ 2720489 h 3482858"/>
              <a:gd name="connsiteX54" fmla="*/ 1280795 w 3144611"/>
              <a:gd name="connsiteY54" fmla="*/ 2546317 h 3482858"/>
              <a:gd name="connsiteX55" fmla="*/ 1145813 w 3144611"/>
              <a:gd name="connsiteY55" fmla="*/ 2363437 h 3482858"/>
              <a:gd name="connsiteX56" fmla="*/ 1076145 w 3144611"/>
              <a:gd name="connsiteY56" fmla="*/ 2420043 h 3482858"/>
              <a:gd name="connsiteX57" fmla="*/ 1063082 w 3144611"/>
              <a:gd name="connsiteY57" fmla="*/ 2811927 h 3482858"/>
              <a:gd name="connsiteX58" fmla="*/ 1511572 w 3144611"/>
              <a:gd name="connsiteY58" fmla="*/ 3012226 h 3482858"/>
              <a:gd name="connsiteX59" fmla="*/ 1655264 w 3144611"/>
              <a:gd name="connsiteY59" fmla="*/ 3234294 h 3482858"/>
              <a:gd name="connsiteX60" fmla="*/ 1733641 w 3144611"/>
              <a:gd name="connsiteY60" fmla="*/ 3360569 h 3482858"/>
              <a:gd name="connsiteX61" fmla="*/ 1912167 w 3144611"/>
              <a:gd name="connsiteY61" fmla="*/ 3417174 h 3482858"/>
              <a:gd name="connsiteX62" fmla="*/ 2038441 w 3144611"/>
              <a:gd name="connsiteY62" fmla="*/ 3282191 h 3482858"/>
              <a:gd name="connsiteX63" fmla="*/ 2095046 w 3144611"/>
              <a:gd name="connsiteY63" fmla="*/ 3369277 h 3482858"/>
              <a:gd name="connsiteX64" fmla="*/ 2225674 w 3144611"/>
              <a:gd name="connsiteY64" fmla="*/ 3356215 h 3482858"/>
              <a:gd name="connsiteX65" fmla="*/ 2317116 w 3144611"/>
              <a:gd name="connsiteY65" fmla="*/ 3469425 h 3482858"/>
              <a:gd name="connsiteX66" fmla="*/ 2321469 w 3144611"/>
              <a:gd name="connsiteY66" fmla="*/ 3482488 h 3482858"/>
              <a:gd name="connsiteX0" fmla="*/ 120242 w 3144611"/>
              <a:gd name="connsiteY0" fmla="*/ 1830819 h 3608762"/>
              <a:gd name="connsiteX1" fmla="*/ 41945 w 3144611"/>
              <a:gd name="connsiteY1" fmla="*/ 1721762 h 3608762"/>
              <a:gd name="connsiteX2" fmla="*/ 16778 w 3144611"/>
              <a:gd name="connsiteY2" fmla="*/ 1609909 h 3608762"/>
              <a:gd name="connsiteX3" fmla="*/ 0 w 3144611"/>
              <a:gd name="connsiteY3" fmla="*/ 1514834 h 3608762"/>
              <a:gd name="connsiteX4" fmla="*/ 19574 w 3144611"/>
              <a:gd name="connsiteY4" fmla="*/ 1400184 h 3608762"/>
              <a:gd name="connsiteX5" fmla="*/ 120242 w 3144611"/>
              <a:gd name="connsiteY5" fmla="*/ 1319090 h 3608762"/>
              <a:gd name="connsiteX6" fmla="*/ 243281 w 3144611"/>
              <a:gd name="connsiteY6" fmla="*/ 1235200 h 3608762"/>
              <a:gd name="connsiteX7" fmla="*/ 290818 w 3144611"/>
              <a:gd name="connsiteY7" fmla="*/ 1047846 h 3608762"/>
              <a:gd name="connsiteX8" fmla="*/ 209725 w 3144611"/>
              <a:gd name="connsiteY8" fmla="*/ 930400 h 3608762"/>
              <a:gd name="connsiteX9" fmla="*/ 190150 w 3144611"/>
              <a:gd name="connsiteY9" fmla="*/ 857696 h 3608762"/>
              <a:gd name="connsiteX10" fmla="*/ 341152 w 3144611"/>
              <a:gd name="connsiteY10" fmla="*/ 782195 h 3608762"/>
              <a:gd name="connsiteX11" fmla="*/ 425042 w 3144611"/>
              <a:gd name="connsiteY11" fmla="*/ 661953 h 3608762"/>
              <a:gd name="connsiteX12" fmla="*/ 433431 w 3144611"/>
              <a:gd name="connsiteY12" fmla="*/ 533322 h 3608762"/>
              <a:gd name="connsiteX13" fmla="*/ 427839 w 3144611"/>
              <a:gd name="connsiteY13" fmla="*/ 474599 h 3608762"/>
              <a:gd name="connsiteX14" fmla="*/ 480969 w 3144611"/>
              <a:gd name="connsiteY14" fmla="*/ 415876 h 3608762"/>
              <a:gd name="connsiteX15" fmla="*/ 444616 w 3144611"/>
              <a:gd name="connsiteY15" fmla="*/ 318004 h 3608762"/>
              <a:gd name="connsiteX16" fmla="*/ 528506 w 3144611"/>
              <a:gd name="connsiteY16" fmla="*/ 337578 h 3608762"/>
              <a:gd name="connsiteX17" fmla="*/ 598415 w 3144611"/>
              <a:gd name="connsiteY17" fmla="*/ 278856 h 3608762"/>
              <a:gd name="connsiteX18" fmla="*/ 659934 w 3144611"/>
              <a:gd name="connsiteY18" fmla="*/ 231318 h 3608762"/>
              <a:gd name="connsiteX19" fmla="*/ 645952 w 3144611"/>
              <a:gd name="connsiteY19" fmla="*/ 144632 h 3608762"/>
              <a:gd name="connsiteX20" fmla="*/ 752213 w 3144611"/>
              <a:gd name="connsiteY20" fmla="*/ 150224 h 3608762"/>
              <a:gd name="connsiteX21" fmla="*/ 799750 w 3144611"/>
              <a:gd name="connsiteY21" fmla="*/ 192169 h 3608762"/>
              <a:gd name="connsiteX22" fmla="*/ 894826 w 3144611"/>
              <a:gd name="connsiteY22" fmla="*/ 127854 h 3608762"/>
              <a:gd name="connsiteX23" fmla="*/ 894826 w 3144611"/>
              <a:gd name="connsiteY23" fmla="*/ 127854 h 3608762"/>
              <a:gd name="connsiteX24" fmla="*/ 995494 w 3144611"/>
              <a:gd name="connsiteY24" fmla="*/ 113872 h 3608762"/>
              <a:gd name="connsiteX25" fmla="*/ 998290 w 3144611"/>
              <a:gd name="connsiteY25" fmla="*/ 111076 h 3608762"/>
              <a:gd name="connsiteX26" fmla="*/ 1269534 w 3144611"/>
              <a:gd name="connsiteY26" fmla="*/ 10408 h 3608762"/>
              <a:gd name="connsiteX27" fmla="*/ 2225878 w 3144611"/>
              <a:gd name="connsiteY27" fmla="*/ 2018 h 3608762"/>
              <a:gd name="connsiteX28" fmla="*/ 2935426 w 3144611"/>
              <a:gd name="connsiteY28" fmla="*/ 700104 h 3608762"/>
              <a:gd name="connsiteX29" fmla="*/ 3140076 w 3144611"/>
              <a:gd name="connsiteY29" fmla="*/ 1026675 h 3608762"/>
              <a:gd name="connsiteX30" fmla="*/ 2978967 w 3144611"/>
              <a:gd name="connsiteY30" fmla="*/ 1196492 h 3608762"/>
              <a:gd name="connsiteX31" fmla="*/ 2735127 w 3144611"/>
              <a:gd name="connsiteY31" fmla="*/ 1340184 h 3608762"/>
              <a:gd name="connsiteX32" fmla="*/ 2399846 w 3144611"/>
              <a:gd name="connsiteY32" fmla="*/ 1466459 h 3608762"/>
              <a:gd name="connsiteX33" fmla="*/ 1881686 w 3144611"/>
              <a:gd name="connsiteY33" fmla="*/ 1523064 h 3608762"/>
              <a:gd name="connsiteX34" fmla="*/ 1563823 w 3144611"/>
              <a:gd name="connsiteY34" fmla="*/ 1705945 h 3608762"/>
              <a:gd name="connsiteX35" fmla="*/ 1520281 w 3144611"/>
              <a:gd name="connsiteY35" fmla="*/ 1544835 h 3608762"/>
              <a:gd name="connsiteX36" fmla="*/ 1354819 w 3144611"/>
              <a:gd name="connsiteY36" fmla="*/ 1601441 h 3608762"/>
              <a:gd name="connsiteX37" fmla="*/ 1263378 w 3144611"/>
              <a:gd name="connsiteY37" fmla="*/ 1758195 h 3608762"/>
              <a:gd name="connsiteX38" fmla="*/ 1372235 w 3144611"/>
              <a:gd name="connsiteY38" fmla="*/ 1997681 h 3608762"/>
              <a:gd name="connsiteX39" fmla="*/ 1494156 w 3144611"/>
              <a:gd name="connsiteY39" fmla="*/ 2084765 h 3608762"/>
              <a:gd name="connsiteX40" fmla="*/ 1459321 w 3144611"/>
              <a:gd name="connsiteY40" fmla="*/ 2250228 h 3608762"/>
              <a:gd name="connsiteX41" fmla="*/ 1520281 w 3144611"/>
              <a:gd name="connsiteY41" fmla="*/ 2372149 h 3608762"/>
              <a:gd name="connsiteX42" fmla="*/ 1720577 w 3144611"/>
              <a:gd name="connsiteY42" fmla="*/ 2398274 h 3608762"/>
              <a:gd name="connsiteX43" fmla="*/ 2269218 w 3144611"/>
              <a:gd name="connsiteY43" fmla="*/ 2546319 h 3608762"/>
              <a:gd name="connsiteX44" fmla="*/ 2277926 w 3144611"/>
              <a:gd name="connsiteY44" fmla="*/ 2772742 h 3608762"/>
              <a:gd name="connsiteX45" fmla="*/ 2286634 w 3144611"/>
              <a:gd name="connsiteY45" fmla="*/ 3160272 h 3608762"/>
              <a:gd name="connsiteX46" fmla="*/ 2147298 w 3144611"/>
              <a:gd name="connsiteY46" fmla="*/ 3182043 h 3608762"/>
              <a:gd name="connsiteX47" fmla="*/ 2103755 w 3144611"/>
              <a:gd name="connsiteY47" fmla="*/ 3042705 h 3608762"/>
              <a:gd name="connsiteX48" fmla="*/ 1999252 w 3144611"/>
              <a:gd name="connsiteY48" fmla="*/ 3177688 h 3608762"/>
              <a:gd name="connsiteX49" fmla="*/ 1781538 w 3144611"/>
              <a:gd name="connsiteY49" fmla="*/ 3142854 h 3608762"/>
              <a:gd name="connsiteX50" fmla="*/ 1616075 w 3144611"/>
              <a:gd name="connsiteY50" fmla="*/ 2990454 h 3608762"/>
              <a:gd name="connsiteX51" fmla="*/ 1454966 w 3144611"/>
              <a:gd name="connsiteY51" fmla="*/ 2851117 h 3608762"/>
              <a:gd name="connsiteX52" fmla="*/ 1398361 w 3144611"/>
              <a:gd name="connsiteY52" fmla="*/ 2811929 h 3608762"/>
              <a:gd name="connsiteX53" fmla="*/ 1324338 w 3144611"/>
              <a:gd name="connsiteY53" fmla="*/ 2720489 h 3608762"/>
              <a:gd name="connsiteX54" fmla="*/ 1280795 w 3144611"/>
              <a:gd name="connsiteY54" fmla="*/ 2546317 h 3608762"/>
              <a:gd name="connsiteX55" fmla="*/ 1145813 w 3144611"/>
              <a:gd name="connsiteY55" fmla="*/ 2363437 h 3608762"/>
              <a:gd name="connsiteX56" fmla="*/ 1076145 w 3144611"/>
              <a:gd name="connsiteY56" fmla="*/ 2420043 h 3608762"/>
              <a:gd name="connsiteX57" fmla="*/ 1063082 w 3144611"/>
              <a:gd name="connsiteY57" fmla="*/ 2811927 h 3608762"/>
              <a:gd name="connsiteX58" fmla="*/ 1511572 w 3144611"/>
              <a:gd name="connsiteY58" fmla="*/ 3012226 h 3608762"/>
              <a:gd name="connsiteX59" fmla="*/ 1655264 w 3144611"/>
              <a:gd name="connsiteY59" fmla="*/ 3234294 h 3608762"/>
              <a:gd name="connsiteX60" fmla="*/ 1733641 w 3144611"/>
              <a:gd name="connsiteY60" fmla="*/ 3360569 h 3608762"/>
              <a:gd name="connsiteX61" fmla="*/ 1912167 w 3144611"/>
              <a:gd name="connsiteY61" fmla="*/ 3417174 h 3608762"/>
              <a:gd name="connsiteX62" fmla="*/ 2038441 w 3144611"/>
              <a:gd name="connsiteY62" fmla="*/ 3282191 h 3608762"/>
              <a:gd name="connsiteX63" fmla="*/ 2095046 w 3144611"/>
              <a:gd name="connsiteY63" fmla="*/ 3369277 h 3608762"/>
              <a:gd name="connsiteX64" fmla="*/ 2225674 w 3144611"/>
              <a:gd name="connsiteY64" fmla="*/ 3356215 h 3608762"/>
              <a:gd name="connsiteX65" fmla="*/ 2317116 w 3144611"/>
              <a:gd name="connsiteY65" fmla="*/ 3469425 h 3608762"/>
              <a:gd name="connsiteX66" fmla="*/ 2247446 w 3144611"/>
              <a:gd name="connsiteY66" fmla="*/ 3608762 h 3608762"/>
              <a:gd name="connsiteX0" fmla="*/ 120242 w 3144611"/>
              <a:gd name="connsiteY0" fmla="*/ 1830819 h 3620425"/>
              <a:gd name="connsiteX1" fmla="*/ 41945 w 3144611"/>
              <a:gd name="connsiteY1" fmla="*/ 1721762 h 3620425"/>
              <a:gd name="connsiteX2" fmla="*/ 16778 w 3144611"/>
              <a:gd name="connsiteY2" fmla="*/ 1609909 h 3620425"/>
              <a:gd name="connsiteX3" fmla="*/ 0 w 3144611"/>
              <a:gd name="connsiteY3" fmla="*/ 1514834 h 3620425"/>
              <a:gd name="connsiteX4" fmla="*/ 19574 w 3144611"/>
              <a:gd name="connsiteY4" fmla="*/ 1400184 h 3620425"/>
              <a:gd name="connsiteX5" fmla="*/ 120242 w 3144611"/>
              <a:gd name="connsiteY5" fmla="*/ 1319090 h 3620425"/>
              <a:gd name="connsiteX6" fmla="*/ 243281 w 3144611"/>
              <a:gd name="connsiteY6" fmla="*/ 1235200 h 3620425"/>
              <a:gd name="connsiteX7" fmla="*/ 290818 w 3144611"/>
              <a:gd name="connsiteY7" fmla="*/ 1047846 h 3620425"/>
              <a:gd name="connsiteX8" fmla="*/ 209725 w 3144611"/>
              <a:gd name="connsiteY8" fmla="*/ 930400 h 3620425"/>
              <a:gd name="connsiteX9" fmla="*/ 190150 w 3144611"/>
              <a:gd name="connsiteY9" fmla="*/ 857696 h 3620425"/>
              <a:gd name="connsiteX10" fmla="*/ 341152 w 3144611"/>
              <a:gd name="connsiteY10" fmla="*/ 782195 h 3620425"/>
              <a:gd name="connsiteX11" fmla="*/ 425042 w 3144611"/>
              <a:gd name="connsiteY11" fmla="*/ 661953 h 3620425"/>
              <a:gd name="connsiteX12" fmla="*/ 433431 w 3144611"/>
              <a:gd name="connsiteY12" fmla="*/ 533322 h 3620425"/>
              <a:gd name="connsiteX13" fmla="*/ 427839 w 3144611"/>
              <a:gd name="connsiteY13" fmla="*/ 474599 h 3620425"/>
              <a:gd name="connsiteX14" fmla="*/ 480969 w 3144611"/>
              <a:gd name="connsiteY14" fmla="*/ 415876 h 3620425"/>
              <a:gd name="connsiteX15" fmla="*/ 444616 w 3144611"/>
              <a:gd name="connsiteY15" fmla="*/ 318004 h 3620425"/>
              <a:gd name="connsiteX16" fmla="*/ 528506 w 3144611"/>
              <a:gd name="connsiteY16" fmla="*/ 337578 h 3620425"/>
              <a:gd name="connsiteX17" fmla="*/ 598415 w 3144611"/>
              <a:gd name="connsiteY17" fmla="*/ 278856 h 3620425"/>
              <a:gd name="connsiteX18" fmla="*/ 659934 w 3144611"/>
              <a:gd name="connsiteY18" fmla="*/ 231318 h 3620425"/>
              <a:gd name="connsiteX19" fmla="*/ 645952 w 3144611"/>
              <a:gd name="connsiteY19" fmla="*/ 144632 h 3620425"/>
              <a:gd name="connsiteX20" fmla="*/ 752213 w 3144611"/>
              <a:gd name="connsiteY20" fmla="*/ 150224 h 3620425"/>
              <a:gd name="connsiteX21" fmla="*/ 799750 w 3144611"/>
              <a:gd name="connsiteY21" fmla="*/ 192169 h 3620425"/>
              <a:gd name="connsiteX22" fmla="*/ 894826 w 3144611"/>
              <a:gd name="connsiteY22" fmla="*/ 127854 h 3620425"/>
              <a:gd name="connsiteX23" fmla="*/ 894826 w 3144611"/>
              <a:gd name="connsiteY23" fmla="*/ 127854 h 3620425"/>
              <a:gd name="connsiteX24" fmla="*/ 995494 w 3144611"/>
              <a:gd name="connsiteY24" fmla="*/ 113872 h 3620425"/>
              <a:gd name="connsiteX25" fmla="*/ 998290 w 3144611"/>
              <a:gd name="connsiteY25" fmla="*/ 111076 h 3620425"/>
              <a:gd name="connsiteX26" fmla="*/ 1269534 w 3144611"/>
              <a:gd name="connsiteY26" fmla="*/ 10408 h 3620425"/>
              <a:gd name="connsiteX27" fmla="*/ 2225878 w 3144611"/>
              <a:gd name="connsiteY27" fmla="*/ 2018 h 3620425"/>
              <a:gd name="connsiteX28" fmla="*/ 2935426 w 3144611"/>
              <a:gd name="connsiteY28" fmla="*/ 700104 h 3620425"/>
              <a:gd name="connsiteX29" fmla="*/ 3140076 w 3144611"/>
              <a:gd name="connsiteY29" fmla="*/ 1026675 h 3620425"/>
              <a:gd name="connsiteX30" fmla="*/ 2978967 w 3144611"/>
              <a:gd name="connsiteY30" fmla="*/ 1196492 h 3620425"/>
              <a:gd name="connsiteX31" fmla="*/ 2735127 w 3144611"/>
              <a:gd name="connsiteY31" fmla="*/ 1340184 h 3620425"/>
              <a:gd name="connsiteX32" fmla="*/ 2399846 w 3144611"/>
              <a:gd name="connsiteY32" fmla="*/ 1466459 h 3620425"/>
              <a:gd name="connsiteX33" fmla="*/ 1881686 w 3144611"/>
              <a:gd name="connsiteY33" fmla="*/ 1523064 h 3620425"/>
              <a:gd name="connsiteX34" fmla="*/ 1563823 w 3144611"/>
              <a:gd name="connsiteY34" fmla="*/ 1705945 h 3620425"/>
              <a:gd name="connsiteX35" fmla="*/ 1520281 w 3144611"/>
              <a:gd name="connsiteY35" fmla="*/ 1544835 h 3620425"/>
              <a:gd name="connsiteX36" fmla="*/ 1354819 w 3144611"/>
              <a:gd name="connsiteY36" fmla="*/ 1601441 h 3620425"/>
              <a:gd name="connsiteX37" fmla="*/ 1263378 w 3144611"/>
              <a:gd name="connsiteY37" fmla="*/ 1758195 h 3620425"/>
              <a:gd name="connsiteX38" fmla="*/ 1372235 w 3144611"/>
              <a:gd name="connsiteY38" fmla="*/ 1997681 h 3620425"/>
              <a:gd name="connsiteX39" fmla="*/ 1494156 w 3144611"/>
              <a:gd name="connsiteY39" fmla="*/ 2084765 h 3620425"/>
              <a:gd name="connsiteX40" fmla="*/ 1459321 w 3144611"/>
              <a:gd name="connsiteY40" fmla="*/ 2250228 h 3620425"/>
              <a:gd name="connsiteX41" fmla="*/ 1520281 w 3144611"/>
              <a:gd name="connsiteY41" fmla="*/ 2372149 h 3620425"/>
              <a:gd name="connsiteX42" fmla="*/ 1720577 w 3144611"/>
              <a:gd name="connsiteY42" fmla="*/ 2398274 h 3620425"/>
              <a:gd name="connsiteX43" fmla="*/ 2269218 w 3144611"/>
              <a:gd name="connsiteY43" fmla="*/ 2546319 h 3620425"/>
              <a:gd name="connsiteX44" fmla="*/ 2277926 w 3144611"/>
              <a:gd name="connsiteY44" fmla="*/ 2772742 h 3620425"/>
              <a:gd name="connsiteX45" fmla="*/ 2286634 w 3144611"/>
              <a:gd name="connsiteY45" fmla="*/ 3160272 h 3620425"/>
              <a:gd name="connsiteX46" fmla="*/ 2147298 w 3144611"/>
              <a:gd name="connsiteY46" fmla="*/ 3182043 h 3620425"/>
              <a:gd name="connsiteX47" fmla="*/ 2103755 w 3144611"/>
              <a:gd name="connsiteY47" fmla="*/ 3042705 h 3620425"/>
              <a:gd name="connsiteX48" fmla="*/ 1999252 w 3144611"/>
              <a:gd name="connsiteY48" fmla="*/ 3177688 h 3620425"/>
              <a:gd name="connsiteX49" fmla="*/ 1781538 w 3144611"/>
              <a:gd name="connsiteY49" fmla="*/ 3142854 h 3620425"/>
              <a:gd name="connsiteX50" fmla="*/ 1616075 w 3144611"/>
              <a:gd name="connsiteY50" fmla="*/ 2990454 h 3620425"/>
              <a:gd name="connsiteX51" fmla="*/ 1454966 w 3144611"/>
              <a:gd name="connsiteY51" fmla="*/ 2851117 h 3620425"/>
              <a:gd name="connsiteX52" fmla="*/ 1398361 w 3144611"/>
              <a:gd name="connsiteY52" fmla="*/ 2811929 h 3620425"/>
              <a:gd name="connsiteX53" fmla="*/ 1324338 w 3144611"/>
              <a:gd name="connsiteY53" fmla="*/ 2720489 h 3620425"/>
              <a:gd name="connsiteX54" fmla="*/ 1280795 w 3144611"/>
              <a:gd name="connsiteY54" fmla="*/ 2546317 h 3620425"/>
              <a:gd name="connsiteX55" fmla="*/ 1145813 w 3144611"/>
              <a:gd name="connsiteY55" fmla="*/ 2363437 h 3620425"/>
              <a:gd name="connsiteX56" fmla="*/ 1076145 w 3144611"/>
              <a:gd name="connsiteY56" fmla="*/ 2420043 h 3620425"/>
              <a:gd name="connsiteX57" fmla="*/ 1063082 w 3144611"/>
              <a:gd name="connsiteY57" fmla="*/ 2811927 h 3620425"/>
              <a:gd name="connsiteX58" fmla="*/ 1511572 w 3144611"/>
              <a:gd name="connsiteY58" fmla="*/ 3012226 h 3620425"/>
              <a:gd name="connsiteX59" fmla="*/ 1655264 w 3144611"/>
              <a:gd name="connsiteY59" fmla="*/ 3234294 h 3620425"/>
              <a:gd name="connsiteX60" fmla="*/ 1733641 w 3144611"/>
              <a:gd name="connsiteY60" fmla="*/ 3360569 h 3620425"/>
              <a:gd name="connsiteX61" fmla="*/ 1912167 w 3144611"/>
              <a:gd name="connsiteY61" fmla="*/ 3417174 h 3620425"/>
              <a:gd name="connsiteX62" fmla="*/ 2038441 w 3144611"/>
              <a:gd name="connsiteY62" fmla="*/ 3282191 h 3620425"/>
              <a:gd name="connsiteX63" fmla="*/ 2095046 w 3144611"/>
              <a:gd name="connsiteY63" fmla="*/ 3369277 h 3620425"/>
              <a:gd name="connsiteX64" fmla="*/ 2225674 w 3144611"/>
              <a:gd name="connsiteY64" fmla="*/ 3356215 h 3620425"/>
              <a:gd name="connsiteX65" fmla="*/ 2317116 w 3144611"/>
              <a:gd name="connsiteY65" fmla="*/ 3469425 h 3620425"/>
              <a:gd name="connsiteX66" fmla="*/ 2247446 w 3144611"/>
              <a:gd name="connsiteY66" fmla="*/ 3608762 h 3620425"/>
              <a:gd name="connsiteX67" fmla="*/ 2256155 w 3144611"/>
              <a:gd name="connsiteY67" fmla="*/ 3613116 h 3620425"/>
              <a:gd name="connsiteX0" fmla="*/ 120242 w 3144611"/>
              <a:gd name="connsiteY0" fmla="*/ 1830819 h 3691494"/>
              <a:gd name="connsiteX1" fmla="*/ 41945 w 3144611"/>
              <a:gd name="connsiteY1" fmla="*/ 1721762 h 3691494"/>
              <a:gd name="connsiteX2" fmla="*/ 16778 w 3144611"/>
              <a:gd name="connsiteY2" fmla="*/ 1609909 h 3691494"/>
              <a:gd name="connsiteX3" fmla="*/ 0 w 3144611"/>
              <a:gd name="connsiteY3" fmla="*/ 1514834 h 3691494"/>
              <a:gd name="connsiteX4" fmla="*/ 19574 w 3144611"/>
              <a:gd name="connsiteY4" fmla="*/ 1400184 h 3691494"/>
              <a:gd name="connsiteX5" fmla="*/ 120242 w 3144611"/>
              <a:gd name="connsiteY5" fmla="*/ 1319090 h 3691494"/>
              <a:gd name="connsiteX6" fmla="*/ 243281 w 3144611"/>
              <a:gd name="connsiteY6" fmla="*/ 1235200 h 3691494"/>
              <a:gd name="connsiteX7" fmla="*/ 290818 w 3144611"/>
              <a:gd name="connsiteY7" fmla="*/ 1047846 h 3691494"/>
              <a:gd name="connsiteX8" fmla="*/ 209725 w 3144611"/>
              <a:gd name="connsiteY8" fmla="*/ 930400 h 3691494"/>
              <a:gd name="connsiteX9" fmla="*/ 190150 w 3144611"/>
              <a:gd name="connsiteY9" fmla="*/ 857696 h 3691494"/>
              <a:gd name="connsiteX10" fmla="*/ 341152 w 3144611"/>
              <a:gd name="connsiteY10" fmla="*/ 782195 h 3691494"/>
              <a:gd name="connsiteX11" fmla="*/ 425042 w 3144611"/>
              <a:gd name="connsiteY11" fmla="*/ 661953 h 3691494"/>
              <a:gd name="connsiteX12" fmla="*/ 433431 w 3144611"/>
              <a:gd name="connsiteY12" fmla="*/ 533322 h 3691494"/>
              <a:gd name="connsiteX13" fmla="*/ 427839 w 3144611"/>
              <a:gd name="connsiteY13" fmla="*/ 474599 h 3691494"/>
              <a:gd name="connsiteX14" fmla="*/ 480969 w 3144611"/>
              <a:gd name="connsiteY14" fmla="*/ 415876 h 3691494"/>
              <a:gd name="connsiteX15" fmla="*/ 444616 w 3144611"/>
              <a:gd name="connsiteY15" fmla="*/ 318004 h 3691494"/>
              <a:gd name="connsiteX16" fmla="*/ 528506 w 3144611"/>
              <a:gd name="connsiteY16" fmla="*/ 337578 h 3691494"/>
              <a:gd name="connsiteX17" fmla="*/ 598415 w 3144611"/>
              <a:gd name="connsiteY17" fmla="*/ 278856 h 3691494"/>
              <a:gd name="connsiteX18" fmla="*/ 659934 w 3144611"/>
              <a:gd name="connsiteY18" fmla="*/ 231318 h 3691494"/>
              <a:gd name="connsiteX19" fmla="*/ 645952 w 3144611"/>
              <a:gd name="connsiteY19" fmla="*/ 144632 h 3691494"/>
              <a:gd name="connsiteX20" fmla="*/ 752213 w 3144611"/>
              <a:gd name="connsiteY20" fmla="*/ 150224 h 3691494"/>
              <a:gd name="connsiteX21" fmla="*/ 799750 w 3144611"/>
              <a:gd name="connsiteY21" fmla="*/ 192169 h 3691494"/>
              <a:gd name="connsiteX22" fmla="*/ 894826 w 3144611"/>
              <a:gd name="connsiteY22" fmla="*/ 127854 h 3691494"/>
              <a:gd name="connsiteX23" fmla="*/ 894826 w 3144611"/>
              <a:gd name="connsiteY23" fmla="*/ 127854 h 3691494"/>
              <a:gd name="connsiteX24" fmla="*/ 995494 w 3144611"/>
              <a:gd name="connsiteY24" fmla="*/ 113872 h 3691494"/>
              <a:gd name="connsiteX25" fmla="*/ 998290 w 3144611"/>
              <a:gd name="connsiteY25" fmla="*/ 111076 h 3691494"/>
              <a:gd name="connsiteX26" fmla="*/ 1269534 w 3144611"/>
              <a:gd name="connsiteY26" fmla="*/ 10408 h 3691494"/>
              <a:gd name="connsiteX27" fmla="*/ 2225878 w 3144611"/>
              <a:gd name="connsiteY27" fmla="*/ 2018 h 3691494"/>
              <a:gd name="connsiteX28" fmla="*/ 2935426 w 3144611"/>
              <a:gd name="connsiteY28" fmla="*/ 700104 h 3691494"/>
              <a:gd name="connsiteX29" fmla="*/ 3140076 w 3144611"/>
              <a:gd name="connsiteY29" fmla="*/ 1026675 h 3691494"/>
              <a:gd name="connsiteX30" fmla="*/ 2978967 w 3144611"/>
              <a:gd name="connsiteY30" fmla="*/ 1196492 h 3691494"/>
              <a:gd name="connsiteX31" fmla="*/ 2735127 w 3144611"/>
              <a:gd name="connsiteY31" fmla="*/ 1340184 h 3691494"/>
              <a:gd name="connsiteX32" fmla="*/ 2399846 w 3144611"/>
              <a:gd name="connsiteY32" fmla="*/ 1466459 h 3691494"/>
              <a:gd name="connsiteX33" fmla="*/ 1881686 w 3144611"/>
              <a:gd name="connsiteY33" fmla="*/ 1523064 h 3691494"/>
              <a:gd name="connsiteX34" fmla="*/ 1563823 w 3144611"/>
              <a:gd name="connsiteY34" fmla="*/ 1705945 h 3691494"/>
              <a:gd name="connsiteX35" fmla="*/ 1520281 w 3144611"/>
              <a:gd name="connsiteY35" fmla="*/ 1544835 h 3691494"/>
              <a:gd name="connsiteX36" fmla="*/ 1354819 w 3144611"/>
              <a:gd name="connsiteY36" fmla="*/ 1601441 h 3691494"/>
              <a:gd name="connsiteX37" fmla="*/ 1263378 w 3144611"/>
              <a:gd name="connsiteY37" fmla="*/ 1758195 h 3691494"/>
              <a:gd name="connsiteX38" fmla="*/ 1372235 w 3144611"/>
              <a:gd name="connsiteY38" fmla="*/ 1997681 h 3691494"/>
              <a:gd name="connsiteX39" fmla="*/ 1494156 w 3144611"/>
              <a:gd name="connsiteY39" fmla="*/ 2084765 h 3691494"/>
              <a:gd name="connsiteX40" fmla="*/ 1459321 w 3144611"/>
              <a:gd name="connsiteY40" fmla="*/ 2250228 h 3691494"/>
              <a:gd name="connsiteX41" fmla="*/ 1520281 w 3144611"/>
              <a:gd name="connsiteY41" fmla="*/ 2372149 h 3691494"/>
              <a:gd name="connsiteX42" fmla="*/ 1720577 w 3144611"/>
              <a:gd name="connsiteY42" fmla="*/ 2398274 h 3691494"/>
              <a:gd name="connsiteX43" fmla="*/ 2269218 w 3144611"/>
              <a:gd name="connsiteY43" fmla="*/ 2546319 h 3691494"/>
              <a:gd name="connsiteX44" fmla="*/ 2277926 w 3144611"/>
              <a:gd name="connsiteY44" fmla="*/ 2772742 h 3691494"/>
              <a:gd name="connsiteX45" fmla="*/ 2286634 w 3144611"/>
              <a:gd name="connsiteY45" fmla="*/ 3160272 h 3691494"/>
              <a:gd name="connsiteX46" fmla="*/ 2147298 w 3144611"/>
              <a:gd name="connsiteY46" fmla="*/ 3182043 h 3691494"/>
              <a:gd name="connsiteX47" fmla="*/ 2103755 w 3144611"/>
              <a:gd name="connsiteY47" fmla="*/ 3042705 h 3691494"/>
              <a:gd name="connsiteX48" fmla="*/ 1999252 w 3144611"/>
              <a:gd name="connsiteY48" fmla="*/ 3177688 h 3691494"/>
              <a:gd name="connsiteX49" fmla="*/ 1781538 w 3144611"/>
              <a:gd name="connsiteY49" fmla="*/ 3142854 h 3691494"/>
              <a:gd name="connsiteX50" fmla="*/ 1616075 w 3144611"/>
              <a:gd name="connsiteY50" fmla="*/ 2990454 h 3691494"/>
              <a:gd name="connsiteX51" fmla="*/ 1454966 w 3144611"/>
              <a:gd name="connsiteY51" fmla="*/ 2851117 h 3691494"/>
              <a:gd name="connsiteX52" fmla="*/ 1398361 w 3144611"/>
              <a:gd name="connsiteY52" fmla="*/ 2811929 h 3691494"/>
              <a:gd name="connsiteX53" fmla="*/ 1324338 w 3144611"/>
              <a:gd name="connsiteY53" fmla="*/ 2720489 h 3691494"/>
              <a:gd name="connsiteX54" fmla="*/ 1280795 w 3144611"/>
              <a:gd name="connsiteY54" fmla="*/ 2546317 h 3691494"/>
              <a:gd name="connsiteX55" fmla="*/ 1145813 w 3144611"/>
              <a:gd name="connsiteY55" fmla="*/ 2363437 h 3691494"/>
              <a:gd name="connsiteX56" fmla="*/ 1076145 w 3144611"/>
              <a:gd name="connsiteY56" fmla="*/ 2420043 h 3691494"/>
              <a:gd name="connsiteX57" fmla="*/ 1063082 w 3144611"/>
              <a:gd name="connsiteY57" fmla="*/ 2811927 h 3691494"/>
              <a:gd name="connsiteX58" fmla="*/ 1511572 w 3144611"/>
              <a:gd name="connsiteY58" fmla="*/ 3012226 h 3691494"/>
              <a:gd name="connsiteX59" fmla="*/ 1655264 w 3144611"/>
              <a:gd name="connsiteY59" fmla="*/ 3234294 h 3691494"/>
              <a:gd name="connsiteX60" fmla="*/ 1733641 w 3144611"/>
              <a:gd name="connsiteY60" fmla="*/ 3360569 h 3691494"/>
              <a:gd name="connsiteX61" fmla="*/ 1912167 w 3144611"/>
              <a:gd name="connsiteY61" fmla="*/ 3417174 h 3691494"/>
              <a:gd name="connsiteX62" fmla="*/ 2038441 w 3144611"/>
              <a:gd name="connsiteY62" fmla="*/ 3282191 h 3691494"/>
              <a:gd name="connsiteX63" fmla="*/ 2095046 w 3144611"/>
              <a:gd name="connsiteY63" fmla="*/ 3369277 h 3691494"/>
              <a:gd name="connsiteX64" fmla="*/ 2225674 w 3144611"/>
              <a:gd name="connsiteY64" fmla="*/ 3356215 h 3691494"/>
              <a:gd name="connsiteX65" fmla="*/ 2317116 w 3144611"/>
              <a:gd name="connsiteY65" fmla="*/ 3469425 h 3691494"/>
              <a:gd name="connsiteX66" fmla="*/ 2247446 w 3144611"/>
              <a:gd name="connsiteY66" fmla="*/ 3608762 h 3691494"/>
              <a:gd name="connsiteX67" fmla="*/ 2264864 w 3144611"/>
              <a:gd name="connsiteY67" fmla="*/ 3691494 h 3691494"/>
              <a:gd name="connsiteX0" fmla="*/ 120242 w 3144611"/>
              <a:gd name="connsiteY0" fmla="*/ 1830819 h 3704555"/>
              <a:gd name="connsiteX1" fmla="*/ 41945 w 3144611"/>
              <a:gd name="connsiteY1" fmla="*/ 1721762 h 3704555"/>
              <a:gd name="connsiteX2" fmla="*/ 16778 w 3144611"/>
              <a:gd name="connsiteY2" fmla="*/ 1609909 h 3704555"/>
              <a:gd name="connsiteX3" fmla="*/ 0 w 3144611"/>
              <a:gd name="connsiteY3" fmla="*/ 1514834 h 3704555"/>
              <a:gd name="connsiteX4" fmla="*/ 19574 w 3144611"/>
              <a:gd name="connsiteY4" fmla="*/ 1400184 h 3704555"/>
              <a:gd name="connsiteX5" fmla="*/ 120242 w 3144611"/>
              <a:gd name="connsiteY5" fmla="*/ 1319090 h 3704555"/>
              <a:gd name="connsiteX6" fmla="*/ 243281 w 3144611"/>
              <a:gd name="connsiteY6" fmla="*/ 1235200 h 3704555"/>
              <a:gd name="connsiteX7" fmla="*/ 290818 w 3144611"/>
              <a:gd name="connsiteY7" fmla="*/ 1047846 h 3704555"/>
              <a:gd name="connsiteX8" fmla="*/ 209725 w 3144611"/>
              <a:gd name="connsiteY8" fmla="*/ 930400 h 3704555"/>
              <a:gd name="connsiteX9" fmla="*/ 190150 w 3144611"/>
              <a:gd name="connsiteY9" fmla="*/ 857696 h 3704555"/>
              <a:gd name="connsiteX10" fmla="*/ 341152 w 3144611"/>
              <a:gd name="connsiteY10" fmla="*/ 782195 h 3704555"/>
              <a:gd name="connsiteX11" fmla="*/ 425042 w 3144611"/>
              <a:gd name="connsiteY11" fmla="*/ 661953 h 3704555"/>
              <a:gd name="connsiteX12" fmla="*/ 433431 w 3144611"/>
              <a:gd name="connsiteY12" fmla="*/ 533322 h 3704555"/>
              <a:gd name="connsiteX13" fmla="*/ 427839 w 3144611"/>
              <a:gd name="connsiteY13" fmla="*/ 474599 h 3704555"/>
              <a:gd name="connsiteX14" fmla="*/ 480969 w 3144611"/>
              <a:gd name="connsiteY14" fmla="*/ 415876 h 3704555"/>
              <a:gd name="connsiteX15" fmla="*/ 444616 w 3144611"/>
              <a:gd name="connsiteY15" fmla="*/ 318004 h 3704555"/>
              <a:gd name="connsiteX16" fmla="*/ 528506 w 3144611"/>
              <a:gd name="connsiteY16" fmla="*/ 337578 h 3704555"/>
              <a:gd name="connsiteX17" fmla="*/ 598415 w 3144611"/>
              <a:gd name="connsiteY17" fmla="*/ 278856 h 3704555"/>
              <a:gd name="connsiteX18" fmla="*/ 659934 w 3144611"/>
              <a:gd name="connsiteY18" fmla="*/ 231318 h 3704555"/>
              <a:gd name="connsiteX19" fmla="*/ 645952 w 3144611"/>
              <a:gd name="connsiteY19" fmla="*/ 144632 h 3704555"/>
              <a:gd name="connsiteX20" fmla="*/ 752213 w 3144611"/>
              <a:gd name="connsiteY20" fmla="*/ 150224 h 3704555"/>
              <a:gd name="connsiteX21" fmla="*/ 799750 w 3144611"/>
              <a:gd name="connsiteY21" fmla="*/ 192169 h 3704555"/>
              <a:gd name="connsiteX22" fmla="*/ 894826 w 3144611"/>
              <a:gd name="connsiteY22" fmla="*/ 127854 h 3704555"/>
              <a:gd name="connsiteX23" fmla="*/ 894826 w 3144611"/>
              <a:gd name="connsiteY23" fmla="*/ 127854 h 3704555"/>
              <a:gd name="connsiteX24" fmla="*/ 995494 w 3144611"/>
              <a:gd name="connsiteY24" fmla="*/ 113872 h 3704555"/>
              <a:gd name="connsiteX25" fmla="*/ 998290 w 3144611"/>
              <a:gd name="connsiteY25" fmla="*/ 111076 h 3704555"/>
              <a:gd name="connsiteX26" fmla="*/ 1269534 w 3144611"/>
              <a:gd name="connsiteY26" fmla="*/ 10408 h 3704555"/>
              <a:gd name="connsiteX27" fmla="*/ 2225878 w 3144611"/>
              <a:gd name="connsiteY27" fmla="*/ 2018 h 3704555"/>
              <a:gd name="connsiteX28" fmla="*/ 2935426 w 3144611"/>
              <a:gd name="connsiteY28" fmla="*/ 700104 h 3704555"/>
              <a:gd name="connsiteX29" fmla="*/ 3140076 w 3144611"/>
              <a:gd name="connsiteY29" fmla="*/ 1026675 h 3704555"/>
              <a:gd name="connsiteX30" fmla="*/ 2978967 w 3144611"/>
              <a:gd name="connsiteY30" fmla="*/ 1196492 h 3704555"/>
              <a:gd name="connsiteX31" fmla="*/ 2735127 w 3144611"/>
              <a:gd name="connsiteY31" fmla="*/ 1340184 h 3704555"/>
              <a:gd name="connsiteX32" fmla="*/ 2399846 w 3144611"/>
              <a:gd name="connsiteY32" fmla="*/ 1466459 h 3704555"/>
              <a:gd name="connsiteX33" fmla="*/ 1881686 w 3144611"/>
              <a:gd name="connsiteY33" fmla="*/ 1523064 h 3704555"/>
              <a:gd name="connsiteX34" fmla="*/ 1563823 w 3144611"/>
              <a:gd name="connsiteY34" fmla="*/ 1705945 h 3704555"/>
              <a:gd name="connsiteX35" fmla="*/ 1520281 w 3144611"/>
              <a:gd name="connsiteY35" fmla="*/ 1544835 h 3704555"/>
              <a:gd name="connsiteX36" fmla="*/ 1354819 w 3144611"/>
              <a:gd name="connsiteY36" fmla="*/ 1601441 h 3704555"/>
              <a:gd name="connsiteX37" fmla="*/ 1263378 w 3144611"/>
              <a:gd name="connsiteY37" fmla="*/ 1758195 h 3704555"/>
              <a:gd name="connsiteX38" fmla="*/ 1372235 w 3144611"/>
              <a:gd name="connsiteY38" fmla="*/ 1997681 h 3704555"/>
              <a:gd name="connsiteX39" fmla="*/ 1494156 w 3144611"/>
              <a:gd name="connsiteY39" fmla="*/ 2084765 h 3704555"/>
              <a:gd name="connsiteX40" fmla="*/ 1459321 w 3144611"/>
              <a:gd name="connsiteY40" fmla="*/ 2250228 h 3704555"/>
              <a:gd name="connsiteX41" fmla="*/ 1520281 w 3144611"/>
              <a:gd name="connsiteY41" fmla="*/ 2372149 h 3704555"/>
              <a:gd name="connsiteX42" fmla="*/ 1720577 w 3144611"/>
              <a:gd name="connsiteY42" fmla="*/ 2398274 h 3704555"/>
              <a:gd name="connsiteX43" fmla="*/ 2269218 w 3144611"/>
              <a:gd name="connsiteY43" fmla="*/ 2546319 h 3704555"/>
              <a:gd name="connsiteX44" fmla="*/ 2277926 w 3144611"/>
              <a:gd name="connsiteY44" fmla="*/ 2772742 h 3704555"/>
              <a:gd name="connsiteX45" fmla="*/ 2286634 w 3144611"/>
              <a:gd name="connsiteY45" fmla="*/ 3160272 h 3704555"/>
              <a:gd name="connsiteX46" fmla="*/ 2147298 w 3144611"/>
              <a:gd name="connsiteY46" fmla="*/ 3182043 h 3704555"/>
              <a:gd name="connsiteX47" fmla="*/ 2103755 w 3144611"/>
              <a:gd name="connsiteY47" fmla="*/ 3042705 h 3704555"/>
              <a:gd name="connsiteX48" fmla="*/ 1999252 w 3144611"/>
              <a:gd name="connsiteY48" fmla="*/ 3177688 h 3704555"/>
              <a:gd name="connsiteX49" fmla="*/ 1781538 w 3144611"/>
              <a:gd name="connsiteY49" fmla="*/ 3142854 h 3704555"/>
              <a:gd name="connsiteX50" fmla="*/ 1616075 w 3144611"/>
              <a:gd name="connsiteY50" fmla="*/ 2990454 h 3704555"/>
              <a:gd name="connsiteX51" fmla="*/ 1454966 w 3144611"/>
              <a:gd name="connsiteY51" fmla="*/ 2851117 h 3704555"/>
              <a:gd name="connsiteX52" fmla="*/ 1398361 w 3144611"/>
              <a:gd name="connsiteY52" fmla="*/ 2811929 h 3704555"/>
              <a:gd name="connsiteX53" fmla="*/ 1324338 w 3144611"/>
              <a:gd name="connsiteY53" fmla="*/ 2720489 h 3704555"/>
              <a:gd name="connsiteX54" fmla="*/ 1280795 w 3144611"/>
              <a:gd name="connsiteY54" fmla="*/ 2546317 h 3704555"/>
              <a:gd name="connsiteX55" fmla="*/ 1145813 w 3144611"/>
              <a:gd name="connsiteY55" fmla="*/ 2363437 h 3704555"/>
              <a:gd name="connsiteX56" fmla="*/ 1076145 w 3144611"/>
              <a:gd name="connsiteY56" fmla="*/ 2420043 h 3704555"/>
              <a:gd name="connsiteX57" fmla="*/ 1063082 w 3144611"/>
              <a:gd name="connsiteY57" fmla="*/ 2811927 h 3704555"/>
              <a:gd name="connsiteX58" fmla="*/ 1511572 w 3144611"/>
              <a:gd name="connsiteY58" fmla="*/ 3012226 h 3704555"/>
              <a:gd name="connsiteX59" fmla="*/ 1655264 w 3144611"/>
              <a:gd name="connsiteY59" fmla="*/ 3234294 h 3704555"/>
              <a:gd name="connsiteX60" fmla="*/ 1733641 w 3144611"/>
              <a:gd name="connsiteY60" fmla="*/ 3360569 h 3704555"/>
              <a:gd name="connsiteX61" fmla="*/ 1912167 w 3144611"/>
              <a:gd name="connsiteY61" fmla="*/ 3417174 h 3704555"/>
              <a:gd name="connsiteX62" fmla="*/ 2038441 w 3144611"/>
              <a:gd name="connsiteY62" fmla="*/ 3282191 h 3704555"/>
              <a:gd name="connsiteX63" fmla="*/ 2095046 w 3144611"/>
              <a:gd name="connsiteY63" fmla="*/ 3369277 h 3704555"/>
              <a:gd name="connsiteX64" fmla="*/ 2225674 w 3144611"/>
              <a:gd name="connsiteY64" fmla="*/ 3356215 h 3704555"/>
              <a:gd name="connsiteX65" fmla="*/ 2317116 w 3144611"/>
              <a:gd name="connsiteY65" fmla="*/ 3469425 h 3704555"/>
              <a:gd name="connsiteX66" fmla="*/ 2247446 w 3144611"/>
              <a:gd name="connsiteY66" fmla="*/ 3608762 h 3704555"/>
              <a:gd name="connsiteX67" fmla="*/ 2264864 w 3144611"/>
              <a:gd name="connsiteY67" fmla="*/ 3691494 h 3704555"/>
              <a:gd name="connsiteX68" fmla="*/ 2273572 w 3144611"/>
              <a:gd name="connsiteY68" fmla="*/ 3704555 h 3704555"/>
              <a:gd name="connsiteX0" fmla="*/ 120242 w 3144611"/>
              <a:gd name="connsiteY0" fmla="*/ 1830819 h 3708909"/>
              <a:gd name="connsiteX1" fmla="*/ 41945 w 3144611"/>
              <a:gd name="connsiteY1" fmla="*/ 1721762 h 3708909"/>
              <a:gd name="connsiteX2" fmla="*/ 16778 w 3144611"/>
              <a:gd name="connsiteY2" fmla="*/ 1609909 h 3708909"/>
              <a:gd name="connsiteX3" fmla="*/ 0 w 3144611"/>
              <a:gd name="connsiteY3" fmla="*/ 1514834 h 3708909"/>
              <a:gd name="connsiteX4" fmla="*/ 19574 w 3144611"/>
              <a:gd name="connsiteY4" fmla="*/ 1400184 h 3708909"/>
              <a:gd name="connsiteX5" fmla="*/ 120242 w 3144611"/>
              <a:gd name="connsiteY5" fmla="*/ 1319090 h 3708909"/>
              <a:gd name="connsiteX6" fmla="*/ 243281 w 3144611"/>
              <a:gd name="connsiteY6" fmla="*/ 1235200 h 3708909"/>
              <a:gd name="connsiteX7" fmla="*/ 290818 w 3144611"/>
              <a:gd name="connsiteY7" fmla="*/ 1047846 h 3708909"/>
              <a:gd name="connsiteX8" fmla="*/ 209725 w 3144611"/>
              <a:gd name="connsiteY8" fmla="*/ 930400 h 3708909"/>
              <a:gd name="connsiteX9" fmla="*/ 190150 w 3144611"/>
              <a:gd name="connsiteY9" fmla="*/ 857696 h 3708909"/>
              <a:gd name="connsiteX10" fmla="*/ 341152 w 3144611"/>
              <a:gd name="connsiteY10" fmla="*/ 782195 h 3708909"/>
              <a:gd name="connsiteX11" fmla="*/ 425042 w 3144611"/>
              <a:gd name="connsiteY11" fmla="*/ 661953 h 3708909"/>
              <a:gd name="connsiteX12" fmla="*/ 433431 w 3144611"/>
              <a:gd name="connsiteY12" fmla="*/ 533322 h 3708909"/>
              <a:gd name="connsiteX13" fmla="*/ 427839 w 3144611"/>
              <a:gd name="connsiteY13" fmla="*/ 474599 h 3708909"/>
              <a:gd name="connsiteX14" fmla="*/ 480969 w 3144611"/>
              <a:gd name="connsiteY14" fmla="*/ 415876 h 3708909"/>
              <a:gd name="connsiteX15" fmla="*/ 444616 w 3144611"/>
              <a:gd name="connsiteY15" fmla="*/ 318004 h 3708909"/>
              <a:gd name="connsiteX16" fmla="*/ 528506 w 3144611"/>
              <a:gd name="connsiteY16" fmla="*/ 337578 h 3708909"/>
              <a:gd name="connsiteX17" fmla="*/ 598415 w 3144611"/>
              <a:gd name="connsiteY17" fmla="*/ 278856 h 3708909"/>
              <a:gd name="connsiteX18" fmla="*/ 659934 w 3144611"/>
              <a:gd name="connsiteY18" fmla="*/ 231318 h 3708909"/>
              <a:gd name="connsiteX19" fmla="*/ 645952 w 3144611"/>
              <a:gd name="connsiteY19" fmla="*/ 144632 h 3708909"/>
              <a:gd name="connsiteX20" fmla="*/ 752213 w 3144611"/>
              <a:gd name="connsiteY20" fmla="*/ 150224 h 3708909"/>
              <a:gd name="connsiteX21" fmla="*/ 799750 w 3144611"/>
              <a:gd name="connsiteY21" fmla="*/ 192169 h 3708909"/>
              <a:gd name="connsiteX22" fmla="*/ 894826 w 3144611"/>
              <a:gd name="connsiteY22" fmla="*/ 127854 h 3708909"/>
              <a:gd name="connsiteX23" fmla="*/ 894826 w 3144611"/>
              <a:gd name="connsiteY23" fmla="*/ 127854 h 3708909"/>
              <a:gd name="connsiteX24" fmla="*/ 995494 w 3144611"/>
              <a:gd name="connsiteY24" fmla="*/ 113872 h 3708909"/>
              <a:gd name="connsiteX25" fmla="*/ 998290 w 3144611"/>
              <a:gd name="connsiteY25" fmla="*/ 111076 h 3708909"/>
              <a:gd name="connsiteX26" fmla="*/ 1269534 w 3144611"/>
              <a:gd name="connsiteY26" fmla="*/ 10408 h 3708909"/>
              <a:gd name="connsiteX27" fmla="*/ 2225878 w 3144611"/>
              <a:gd name="connsiteY27" fmla="*/ 2018 h 3708909"/>
              <a:gd name="connsiteX28" fmla="*/ 2935426 w 3144611"/>
              <a:gd name="connsiteY28" fmla="*/ 700104 h 3708909"/>
              <a:gd name="connsiteX29" fmla="*/ 3140076 w 3144611"/>
              <a:gd name="connsiteY29" fmla="*/ 1026675 h 3708909"/>
              <a:gd name="connsiteX30" fmla="*/ 2978967 w 3144611"/>
              <a:gd name="connsiteY30" fmla="*/ 1196492 h 3708909"/>
              <a:gd name="connsiteX31" fmla="*/ 2735127 w 3144611"/>
              <a:gd name="connsiteY31" fmla="*/ 1340184 h 3708909"/>
              <a:gd name="connsiteX32" fmla="*/ 2399846 w 3144611"/>
              <a:gd name="connsiteY32" fmla="*/ 1466459 h 3708909"/>
              <a:gd name="connsiteX33" fmla="*/ 1881686 w 3144611"/>
              <a:gd name="connsiteY33" fmla="*/ 1523064 h 3708909"/>
              <a:gd name="connsiteX34" fmla="*/ 1563823 w 3144611"/>
              <a:gd name="connsiteY34" fmla="*/ 1705945 h 3708909"/>
              <a:gd name="connsiteX35" fmla="*/ 1520281 w 3144611"/>
              <a:gd name="connsiteY35" fmla="*/ 1544835 h 3708909"/>
              <a:gd name="connsiteX36" fmla="*/ 1354819 w 3144611"/>
              <a:gd name="connsiteY36" fmla="*/ 1601441 h 3708909"/>
              <a:gd name="connsiteX37" fmla="*/ 1263378 w 3144611"/>
              <a:gd name="connsiteY37" fmla="*/ 1758195 h 3708909"/>
              <a:gd name="connsiteX38" fmla="*/ 1372235 w 3144611"/>
              <a:gd name="connsiteY38" fmla="*/ 1997681 h 3708909"/>
              <a:gd name="connsiteX39" fmla="*/ 1494156 w 3144611"/>
              <a:gd name="connsiteY39" fmla="*/ 2084765 h 3708909"/>
              <a:gd name="connsiteX40" fmla="*/ 1459321 w 3144611"/>
              <a:gd name="connsiteY40" fmla="*/ 2250228 h 3708909"/>
              <a:gd name="connsiteX41" fmla="*/ 1520281 w 3144611"/>
              <a:gd name="connsiteY41" fmla="*/ 2372149 h 3708909"/>
              <a:gd name="connsiteX42" fmla="*/ 1720577 w 3144611"/>
              <a:gd name="connsiteY42" fmla="*/ 2398274 h 3708909"/>
              <a:gd name="connsiteX43" fmla="*/ 2269218 w 3144611"/>
              <a:gd name="connsiteY43" fmla="*/ 2546319 h 3708909"/>
              <a:gd name="connsiteX44" fmla="*/ 2277926 w 3144611"/>
              <a:gd name="connsiteY44" fmla="*/ 2772742 h 3708909"/>
              <a:gd name="connsiteX45" fmla="*/ 2286634 w 3144611"/>
              <a:gd name="connsiteY45" fmla="*/ 3160272 h 3708909"/>
              <a:gd name="connsiteX46" fmla="*/ 2147298 w 3144611"/>
              <a:gd name="connsiteY46" fmla="*/ 3182043 h 3708909"/>
              <a:gd name="connsiteX47" fmla="*/ 2103755 w 3144611"/>
              <a:gd name="connsiteY47" fmla="*/ 3042705 h 3708909"/>
              <a:gd name="connsiteX48" fmla="*/ 1999252 w 3144611"/>
              <a:gd name="connsiteY48" fmla="*/ 3177688 h 3708909"/>
              <a:gd name="connsiteX49" fmla="*/ 1781538 w 3144611"/>
              <a:gd name="connsiteY49" fmla="*/ 3142854 h 3708909"/>
              <a:gd name="connsiteX50" fmla="*/ 1616075 w 3144611"/>
              <a:gd name="connsiteY50" fmla="*/ 2990454 h 3708909"/>
              <a:gd name="connsiteX51" fmla="*/ 1454966 w 3144611"/>
              <a:gd name="connsiteY51" fmla="*/ 2851117 h 3708909"/>
              <a:gd name="connsiteX52" fmla="*/ 1398361 w 3144611"/>
              <a:gd name="connsiteY52" fmla="*/ 2811929 h 3708909"/>
              <a:gd name="connsiteX53" fmla="*/ 1324338 w 3144611"/>
              <a:gd name="connsiteY53" fmla="*/ 2720489 h 3708909"/>
              <a:gd name="connsiteX54" fmla="*/ 1280795 w 3144611"/>
              <a:gd name="connsiteY54" fmla="*/ 2546317 h 3708909"/>
              <a:gd name="connsiteX55" fmla="*/ 1145813 w 3144611"/>
              <a:gd name="connsiteY55" fmla="*/ 2363437 h 3708909"/>
              <a:gd name="connsiteX56" fmla="*/ 1076145 w 3144611"/>
              <a:gd name="connsiteY56" fmla="*/ 2420043 h 3708909"/>
              <a:gd name="connsiteX57" fmla="*/ 1063082 w 3144611"/>
              <a:gd name="connsiteY57" fmla="*/ 2811927 h 3708909"/>
              <a:gd name="connsiteX58" fmla="*/ 1511572 w 3144611"/>
              <a:gd name="connsiteY58" fmla="*/ 3012226 h 3708909"/>
              <a:gd name="connsiteX59" fmla="*/ 1655264 w 3144611"/>
              <a:gd name="connsiteY59" fmla="*/ 3234294 h 3708909"/>
              <a:gd name="connsiteX60" fmla="*/ 1733641 w 3144611"/>
              <a:gd name="connsiteY60" fmla="*/ 3360569 h 3708909"/>
              <a:gd name="connsiteX61" fmla="*/ 1912167 w 3144611"/>
              <a:gd name="connsiteY61" fmla="*/ 3417174 h 3708909"/>
              <a:gd name="connsiteX62" fmla="*/ 2038441 w 3144611"/>
              <a:gd name="connsiteY62" fmla="*/ 3282191 h 3708909"/>
              <a:gd name="connsiteX63" fmla="*/ 2095046 w 3144611"/>
              <a:gd name="connsiteY63" fmla="*/ 3369277 h 3708909"/>
              <a:gd name="connsiteX64" fmla="*/ 2225674 w 3144611"/>
              <a:gd name="connsiteY64" fmla="*/ 3356215 h 3708909"/>
              <a:gd name="connsiteX65" fmla="*/ 2317116 w 3144611"/>
              <a:gd name="connsiteY65" fmla="*/ 3469425 h 3708909"/>
              <a:gd name="connsiteX66" fmla="*/ 2247446 w 3144611"/>
              <a:gd name="connsiteY66" fmla="*/ 3608762 h 3708909"/>
              <a:gd name="connsiteX67" fmla="*/ 2264864 w 3144611"/>
              <a:gd name="connsiteY67" fmla="*/ 3691494 h 3708909"/>
              <a:gd name="connsiteX68" fmla="*/ 2273572 w 3144611"/>
              <a:gd name="connsiteY68" fmla="*/ 3704555 h 3708909"/>
              <a:gd name="connsiteX69" fmla="*/ 2273572 w 3144611"/>
              <a:gd name="connsiteY69" fmla="*/ 3708909 h 3708909"/>
              <a:gd name="connsiteX0" fmla="*/ 120242 w 3144611"/>
              <a:gd name="connsiteY0" fmla="*/ 1830819 h 3848246"/>
              <a:gd name="connsiteX1" fmla="*/ 41945 w 3144611"/>
              <a:gd name="connsiteY1" fmla="*/ 1721762 h 3848246"/>
              <a:gd name="connsiteX2" fmla="*/ 16778 w 3144611"/>
              <a:gd name="connsiteY2" fmla="*/ 1609909 h 3848246"/>
              <a:gd name="connsiteX3" fmla="*/ 0 w 3144611"/>
              <a:gd name="connsiteY3" fmla="*/ 1514834 h 3848246"/>
              <a:gd name="connsiteX4" fmla="*/ 19574 w 3144611"/>
              <a:gd name="connsiteY4" fmla="*/ 1400184 h 3848246"/>
              <a:gd name="connsiteX5" fmla="*/ 120242 w 3144611"/>
              <a:gd name="connsiteY5" fmla="*/ 1319090 h 3848246"/>
              <a:gd name="connsiteX6" fmla="*/ 243281 w 3144611"/>
              <a:gd name="connsiteY6" fmla="*/ 1235200 h 3848246"/>
              <a:gd name="connsiteX7" fmla="*/ 290818 w 3144611"/>
              <a:gd name="connsiteY7" fmla="*/ 1047846 h 3848246"/>
              <a:gd name="connsiteX8" fmla="*/ 209725 w 3144611"/>
              <a:gd name="connsiteY8" fmla="*/ 930400 h 3848246"/>
              <a:gd name="connsiteX9" fmla="*/ 190150 w 3144611"/>
              <a:gd name="connsiteY9" fmla="*/ 857696 h 3848246"/>
              <a:gd name="connsiteX10" fmla="*/ 341152 w 3144611"/>
              <a:gd name="connsiteY10" fmla="*/ 782195 h 3848246"/>
              <a:gd name="connsiteX11" fmla="*/ 425042 w 3144611"/>
              <a:gd name="connsiteY11" fmla="*/ 661953 h 3848246"/>
              <a:gd name="connsiteX12" fmla="*/ 433431 w 3144611"/>
              <a:gd name="connsiteY12" fmla="*/ 533322 h 3848246"/>
              <a:gd name="connsiteX13" fmla="*/ 427839 w 3144611"/>
              <a:gd name="connsiteY13" fmla="*/ 474599 h 3848246"/>
              <a:gd name="connsiteX14" fmla="*/ 480969 w 3144611"/>
              <a:gd name="connsiteY14" fmla="*/ 415876 h 3848246"/>
              <a:gd name="connsiteX15" fmla="*/ 444616 w 3144611"/>
              <a:gd name="connsiteY15" fmla="*/ 318004 h 3848246"/>
              <a:gd name="connsiteX16" fmla="*/ 528506 w 3144611"/>
              <a:gd name="connsiteY16" fmla="*/ 337578 h 3848246"/>
              <a:gd name="connsiteX17" fmla="*/ 598415 w 3144611"/>
              <a:gd name="connsiteY17" fmla="*/ 278856 h 3848246"/>
              <a:gd name="connsiteX18" fmla="*/ 659934 w 3144611"/>
              <a:gd name="connsiteY18" fmla="*/ 231318 h 3848246"/>
              <a:gd name="connsiteX19" fmla="*/ 645952 w 3144611"/>
              <a:gd name="connsiteY19" fmla="*/ 144632 h 3848246"/>
              <a:gd name="connsiteX20" fmla="*/ 752213 w 3144611"/>
              <a:gd name="connsiteY20" fmla="*/ 150224 h 3848246"/>
              <a:gd name="connsiteX21" fmla="*/ 799750 w 3144611"/>
              <a:gd name="connsiteY21" fmla="*/ 192169 h 3848246"/>
              <a:gd name="connsiteX22" fmla="*/ 894826 w 3144611"/>
              <a:gd name="connsiteY22" fmla="*/ 127854 h 3848246"/>
              <a:gd name="connsiteX23" fmla="*/ 894826 w 3144611"/>
              <a:gd name="connsiteY23" fmla="*/ 127854 h 3848246"/>
              <a:gd name="connsiteX24" fmla="*/ 995494 w 3144611"/>
              <a:gd name="connsiteY24" fmla="*/ 113872 h 3848246"/>
              <a:gd name="connsiteX25" fmla="*/ 998290 w 3144611"/>
              <a:gd name="connsiteY25" fmla="*/ 111076 h 3848246"/>
              <a:gd name="connsiteX26" fmla="*/ 1269534 w 3144611"/>
              <a:gd name="connsiteY26" fmla="*/ 10408 h 3848246"/>
              <a:gd name="connsiteX27" fmla="*/ 2225878 w 3144611"/>
              <a:gd name="connsiteY27" fmla="*/ 2018 h 3848246"/>
              <a:gd name="connsiteX28" fmla="*/ 2935426 w 3144611"/>
              <a:gd name="connsiteY28" fmla="*/ 700104 h 3848246"/>
              <a:gd name="connsiteX29" fmla="*/ 3140076 w 3144611"/>
              <a:gd name="connsiteY29" fmla="*/ 1026675 h 3848246"/>
              <a:gd name="connsiteX30" fmla="*/ 2978967 w 3144611"/>
              <a:gd name="connsiteY30" fmla="*/ 1196492 h 3848246"/>
              <a:gd name="connsiteX31" fmla="*/ 2735127 w 3144611"/>
              <a:gd name="connsiteY31" fmla="*/ 1340184 h 3848246"/>
              <a:gd name="connsiteX32" fmla="*/ 2399846 w 3144611"/>
              <a:gd name="connsiteY32" fmla="*/ 1466459 h 3848246"/>
              <a:gd name="connsiteX33" fmla="*/ 1881686 w 3144611"/>
              <a:gd name="connsiteY33" fmla="*/ 1523064 h 3848246"/>
              <a:gd name="connsiteX34" fmla="*/ 1563823 w 3144611"/>
              <a:gd name="connsiteY34" fmla="*/ 1705945 h 3848246"/>
              <a:gd name="connsiteX35" fmla="*/ 1520281 w 3144611"/>
              <a:gd name="connsiteY35" fmla="*/ 1544835 h 3848246"/>
              <a:gd name="connsiteX36" fmla="*/ 1354819 w 3144611"/>
              <a:gd name="connsiteY36" fmla="*/ 1601441 h 3848246"/>
              <a:gd name="connsiteX37" fmla="*/ 1263378 w 3144611"/>
              <a:gd name="connsiteY37" fmla="*/ 1758195 h 3848246"/>
              <a:gd name="connsiteX38" fmla="*/ 1372235 w 3144611"/>
              <a:gd name="connsiteY38" fmla="*/ 1997681 h 3848246"/>
              <a:gd name="connsiteX39" fmla="*/ 1494156 w 3144611"/>
              <a:gd name="connsiteY39" fmla="*/ 2084765 h 3848246"/>
              <a:gd name="connsiteX40" fmla="*/ 1459321 w 3144611"/>
              <a:gd name="connsiteY40" fmla="*/ 2250228 h 3848246"/>
              <a:gd name="connsiteX41" fmla="*/ 1520281 w 3144611"/>
              <a:gd name="connsiteY41" fmla="*/ 2372149 h 3848246"/>
              <a:gd name="connsiteX42" fmla="*/ 1720577 w 3144611"/>
              <a:gd name="connsiteY42" fmla="*/ 2398274 h 3848246"/>
              <a:gd name="connsiteX43" fmla="*/ 2269218 w 3144611"/>
              <a:gd name="connsiteY43" fmla="*/ 2546319 h 3848246"/>
              <a:gd name="connsiteX44" fmla="*/ 2277926 w 3144611"/>
              <a:gd name="connsiteY44" fmla="*/ 2772742 h 3848246"/>
              <a:gd name="connsiteX45" fmla="*/ 2286634 w 3144611"/>
              <a:gd name="connsiteY45" fmla="*/ 3160272 h 3848246"/>
              <a:gd name="connsiteX46" fmla="*/ 2147298 w 3144611"/>
              <a:gd name="connsiteY46" fmla="*/ 3182043 h 3848246"/>
              <a:gd name="connsiteX47" fmla="*/ 2103755 w 3144611"/>
              <a:gd name="connsiteY47" fmla="*/ 3042705 h 3848246"/>
              <a:gd name="connsiteX48" fmla="*/ 1999252 w 3144611"/>
              <a:gd name="connsiteY48" fmla="*/ 3177688 h 3848246"/>
              <a:gd name="connsiteX49" fmla="*/ 1781538 w 3144611"/>
              <a:gd name="connsiteY49" fmla="*/ 3142854 h 3848246"/>
              <a:gd name="connsiteX50" fmla="*/ 1616075 w 3144611"/>
              <a:gd name="connsiteY50" fmla="*/ 2990454 h 3848246"/>
              <a:gd name="connsiteX51" fmla="*/ 1454966 w 3144611"/>
              <a:gd name="connsiteY51" fmla="*/ 2851117 h 3848246"/>
              <a:gd name="connsiteX52" fmla="*/ 1398361 w 3144611"/>
              <a:gd name="connsiteY52" fmla="*/ 2811929 h 3848246"/>
              <a:gd name="connsiteX53" fmla="*/ 1324338 w 3144611"/>
              <a:gd name="connsiteY53" fmla="*/ 2720489 h 3848246"/>
              <a:gd name="connsiteX54" fmla="*/ 1280795 w 3144611"/>
              <a:gd name="connsiteY54" fmla="*/ 2546317 h 3848246"/>
              <a:gd name="connsiteX55" fmla="*/ 1145813 w 3144611"/>
              <a:gd name="connsiteY55" fmla="*/ 2363437 h 3848246"/>
              <a:gd name="connsiteX56" fmla="*/ 1076145 w 3144611"/>
              <a:gd name="connsiteY56" fmla="*/ 2420043 h 3848246"/>
              <a:gd name="connsiteX57" fmla="*/ 1063082 w 3144611"/>
              <a:gd name="connsiteY57" fmla="*/ 2811927 h 3848246"/>
              <a:gd name="connsiteX58" fmla="*/ 1511572 w 3144611"/>
              <a:gd name="connsiteY58" fmla="*/ 3012226 h 3848246"/>
              <a:gd name="connsiteX59" fmla="*/ 1655264 w 3144611"/>
              <a:gd name="connsiteY59" fmla="*/ 3234294 h 3848246"/>
              <a:gd name="connsiteX60" fmla="*/ 1733641 w 3144611"/>
              <a:gd name="connsiteY60" fmla="*/ 3360569 h 3848246"/>
              <a:gd name="connsiteX61" fmla="*/ 1912167 w 3144611"/>
              <a:gd name="connsiteY61" fmla="*/ 3417174 h 3848246"/>
              <a:gd name="connsiteX62" fmla="*/ 2038441 w 3144611"/>
              <a:gd name="connsiteY62" fmla="*/ 3282191 h 3848246"/>
              <a:gd name="connsiteX63" fmla="*/ 2095046 w 3144611"/>
              <a:gd name="connsiteY63" fmla="*/ 3369277 h 3848246"/>
              <a:gd name="connsiteX64" fmla="*/ 2225674 w 3144611"/>
              <a:gd name="connsiteY64" fmla="*/ 3356215 h 3848246"/>
              <a:gd name="connsiteX65" fmla="*/ 2317116 w 3144611"/>
              <a:gd name="connsiteY65" fmla="*/ 3469425 h 3848246"/>
              <a:gd name="connsiteX66" fmla="*/ 2247446 w 3144611"/>
              <a:gd name="connsiteY66" fmla="*/ 3608762 h 3848246"/>
              <a:gd name="connsiteX67" fmla="*/ 2264864 w 3144611"/>
              <a:gd name="connsiteY67" fmla="*/ 3691494 h 3848246"/>
              <a:gd name="connsiteX68" fmla="*/ 2273572 w 3144611"/>
              <a:gd name="connsiteY68" fmla="*/ 3704555 h 3848246"/>
              <a:gd name="connsiteX69" fmla="*/ 2134235 w 3144611"/>
              <a:gd name="connsiteY69" fmla="*/ 3848246 h 3848246"/>
              <a:gd name="connsiteX0" fmla="*/ 120242 w 3144611"/>
              <a:gd name="connsiteY0" fmla="*/ 1830819 h 3848246"/>
              <a:gd name="connsiteX1" fmla="*/ 41945 w 3144611"/>
              <a:gd name="connsiteY1" fmla="*/ 1721762 h 3848246"/>
              <a:gd name="connsiteX2" fmla="*/ 16778 w 3144611"/>
              <a:gd name="connsiteY2" fmla="*/ 1609909 h 3848246"/>
              <a:gd name="connsiteX3" fmla="*/ 0 w 3144611"/>
              <a:gd name="connsiteY3" fmla="*/ 1514834 h 3848246"/>
              <a:gd name="connsiteX4" fmla="*/ 19574 w 3144611"/>
              <a:gd name="connsiteY4" fmla="*/ 1400184 h 3848246"/>
              <a:gd name="connsiteX5" fmla="*/ 120242 w 3144611"/>
              <a:gd name="connsiteY5" fmla="*/ 1319090 h 3848246"/>
              <a:gd name="connsiteX6" fmla="*/ 243281 w 3144611"/>
              <a:gd name="connsiteY6" fmla="*/ 1235200 h 3848246"/>
              <a:gd name="connsiteX7" fmla="*/ 290818 w 3144611"/>
              <a:gd name="connsiteY7" fmla="*/ 1047846 h 3848246"/>
              <a:gd name="connsiteX8" fmla="*/ 209725 w 3144611"/>
              <a:gd name="connsiteY8" fmla="*/ 930400 h 3848246"/>
              <a:gd name="connsiteX9" fmla="*/ 190150 w 3144611"/>
              <a:gd name="connsiteY9" fmla="*/ 857696 h 3848246"/>
              <a:gd name="connsiteX10" fmla="*/ 341152 w 3144611"/>
              <a:gd name="connsiteY10" fmla="*/ 782195 h 3848246"/>
              <a:gd name="connsiteX11" fmla="*/ 425042 w 3144611"/>
              <a:gd name="connsiteY11" fmla="*/ 661953 h 3848246"/>
              <a:gd name="connsiteX12" fmla="*/ 433431 w 3144611"/>
              <a:gd name="connsiteY12" fmla="*/ 533322 h 3848246"/>
              <a:gd name="connsiteX13" fmla="*/ 427839 w 3144611"/>
              <a:gd name="connsiteY13" fmla="*/ 474599 h 3848246"/>
              <a:gd name="connsiteX14" fmla="*/ 480969 w 3144611"/>
              <a:gd name="connsiteY14" fmla="*/ 415876 h 3848246"/>
              <a:gd name="connsiteX15" fmla="*/ 444616 w 3144611"/>
              <a:gd name="connsiteY15" fmla="*/ 318004 h 3848246"/>
              <a:gd name="connsiteX16" fmla="*/ 528506 w 3144611"/>
              <a:gd name="connsiteY16" fmla="*/ 337578 h 3848246"/>
              <a:gd name="connsiteX17" fmla="*/ 598415 w 3144611"/>
              <a:gd name="connsiteY17" fmla="*/ 278856 h 3848246"/>
              <a:gd name="connsiteX18" fmla="*/ 659934 w 3144611"/>
              <a:gd name="connsiteY18" fmla="*/ 231318 h 3848246"/>
              <a:gd name="connsiteX19" fmla="*/ 645952 w 3144611"/>
              <a:gd name="connsiteY19" fmla="*/ 144632 h 3848246"/>
              <a:gd name="connsiteX20" fmla="*/ 752213 w 3144611"/>
              <a:gd name="connsiteY20" fmla="*/ 150224 h 3848246"/>
              <a:gd name="connsiteX21" fmla="*/ 799750 w 3144611"/>
              <a:gd name="connsiteY21" fmla="*/ 192169 h 3848246"/>
              <a:gd name="connsiteX22" fmla="*/ 894826 w 3144611"/>
              <a:gd name="connsiteY22" fmla="*/ 127854 h 3848246"/>
              <a:gd name="connsiteX23" fmla="*/ 894826 w 3144611"/>
              <a:gd name="connsiteY23" fmla="*/ 127854 h 3848246"/>
              <a:gd name="connsiteX24" fmla="*/ 995494 w 3144611"/>
              <a:gd name="connsiteY24" fmla="*/ 113872 h 3848246"/>
              <a:gd name="connsiteX25" fmla="*/ 998290 w 3144611"/>
              <a:gd name="connsiteY25" fmla="*/ 111076 h 3848246"/>
              <a:gd name="connsiteX26" fmla="*/ 1269534 w 3144611"/>
              <a:gd name="connsiteY26" fmla="*/ 10408 h 3848246"/>
              <a:gd name="connsiteX27" fmla="*/ 2225878 w 3144611"/>
              <a:gd name="connsiteY27" fmla="*/ 2018 h 3848246"/>
              <a:gd name="connsiteX28" fmla="*/ 2935426 w 3144611"/>
              <a:gd name="connsiteY28" fmla="*/ 700104 h 3848246"/>
              <a:gd name="connsiteX29" fmla="*/ 3140076 w 3144611"/>
              <a:gd name="connsiteY29" fmla="*/ 1026675 h 3848246"/>
              <a:gd name="connsiteX30" fmla="*/ 2978967 w 3144611"/>
              <a:gd name="connsiteY30" fmla="*/ 1196492 h 3848246"/>
              <a:gd name="connsiteX31" fmla="*/ 2735127 w 3144611"/>
              <a:gd name="connsiteY31" fmla="*/ 1340184 h 3848246"/>
              <a:gd name="connsiteX32" fmla="*/ 2399846 w 3144611"/>
              <a:gd name="connsiteY32" fmla="*/ 1466459 h 3848246"/>
              <a:gd name="connsiteX33" fmla="*/ 1881686 w 3144611"/>
              <a:gd name="connsiteY33" fmla="*/ 1523064 h 3848246"/>
              <a:gd name="connsiteX34" fmla="*/ 1563823 w 3144611"/>
              <a:gd name="connsiteY34" fmla="*/ 1705945 h 3848246"/>
              <a:gd name="connsiteX35" fmla="*/ 1520281 w 3144611"/>
              <a:gd name="connsiteY35" fmla="*/ 1544835 h 3848246"/>
              <a:gd name="connsiteX36" fmla="*/ 1354819 w 3144611"/>
              <a:gd name="connsiteY36" fmla="*/ 1601441 h 3848246"/>
              <a:gd name="connsiteX37" fmla="*/ 1263378 w 3144611"/>
              <a:gd name="connsiteY37" fmla="*/ 1758195 h 3848246"/>
              <a:gd name="connsiteX38" fmla="*/ 1372235 w 3144611"/>
              <a:gd name="connsiteY38" fmla="*/ 1997681 h 3848246"/>
              <a:gd name="connsiteX39" fmla="*/ 1494156 w 3144611"/>
              <a:gd name="connsiteY39" fmla="*/ 2084765 h 3848246"/>
              <a:gd name="connsiteX40" fmla="*/ 1459321 w 3144611"/>
              <a:gd name="connsiteY40" fmla="*/ 2250228 h 3848246"/>
              <a:gd name="connsiteX41" fmla="*/ 1520281 w 3144611"/>
              <a:gd name="connsiteY41" fmla="*/ 2372149 h 3848246"/>
              <a:gd name="connsiteX42" fmla="*/ 1720577 w 3144611"/>
              <a:gd name="connsiteY42" fmla="*/ 2398274 h 3848246"/>
              <a:gd name="connsiteX43" fmla="*/ 2269218 w 3144611"/>
              <a:gd name="connsiteY43" fmla="*/ 2546319 h 3848246"/>
              <a:gd name="connsiteX44" fmla="*/ 2277926 w 3144611"/>
              <a:gd name="connsiteY44" fmla="*/ 2772742 h 3848246"/>
              <a:gd name="connsiteX45" fmla="*/ 2286634 w 3144611"/>
              <a:gd name="connsiteY45" fmla="*/ 3160272 h 3848246"/>
              <a:gd name="connsiteX46" fmla="*/ 2147298 w 3144611"/>
              <a:gd name="connsiteY46" fmla="*/ 3182043 h 3848246"/>
              <a:gd name="connsiteX47" fmla="*/ 2103755 w 3144611"/>
              <a:gd name="connsiteY47" fmla="*/ 3042705 h 3848246"/>
              <a:gd name="connsiteX48" fmla="*/ 1999252 w 3144611"/>
              <a:gd name="connsiteY48" fmla="*/ 3177688 h 3848246"/>
              <a:gd name="connsiteX49" fmla="*/ 1781538 w 3144611"/>
              <a:gd name="connsiteY49" fmla="*/ 3142854 h 3848246"/>
              <a:gd name="connsiteX50" fmla="*/ 1616075 w 3144611"/>
              <a:gd name="connsiteY50" fmla="*/ 2990454 h 3848246"/>
              <a:gd name="connsiteX51" fmla="*/ 1454966 w 3144611"/>
              <a:gd name="connsiteY51" fmla="*/ 2851117 h 3848246"/>
              <a:gd name="connsiteX52" fmla="*/ 1398361 w 3144611"/>
              <a:gd name="connsiteY52" fmla="*/ 2811929 h 3848246"/>
              <a:gd name="connsiteX53" fmla="*/ 1324338 w 3144611"/>
              <a:gd name="connsiteY53" fmla="*/ 2720489 h 3848246"/>
              <a:gd name="connsiteX54" fmla="*/ 1280795 w 3144611"/>
              <a:gd name="connsiteY54" fmla="*/ 2546317 h 3848246"/>
              <a:gd name="connsiteX55" fmla="*/ 1145813 w 3144611"/>
              <a:gd name="connsiteY55" fmla="*/ 2363437 h 3848246"/>
              <a:gd name="connsiteX56" fmla="*/ 1076145 w 3144611"/>
              <a:gd name="connsiteY56" fmla="*/ 2420043 h 3848246"/>
              <a:gd name="connsiteX57" fmla="*/ 1063082 w 3144611"/>
              <a:gd name="connsiteY57" fmla="*/ 2811927 h 3848246"/>
              <a:gd name="connsiteX58" fmla="*/ 1511572 w 3144611"/>
              <a:gd name="connsiteY58" fmla="*/ 3012226 h 3848246"/>
              <a:gd name="connsiteX59" fmla="*/ 1655264 w 3144611"/>
              <a:gd name="connsiteY59" fmla="*/ 3234294 h 3848246"/>
              <a:gd name="connsiteX60" fmla="*/ 1733641 w 3144611"/>
              <a:gd name="connsiteY60" fmla="*/ 3360569 h 3848246"/>
              <a:gd name="connsiteX61" fmla="*/ 1912167 w 3144611"/>
              <a:gd name="connsiteY61" fmla="*/ 3417174 h 3848246"/>
              <a:gd name="connsiteX62" fmla="*/ 2038441 w 3144611"/>
              <a:gd name="connsiteY62" fmla="*/ 3282191 h 3848246"/>
              <a:gd name="connsiteX63" fmla="*/ 2095046 w 3144611"/>
              <a:gd name="connsiteY63" fmla="*/ 3369277 h 3848246"/>
              <a:gd name="connsiteX64" fmla="*/ 2225674 w 3144611"/>
              <a:gd name="connsiteY64" fmla="*/ 3356215 h 3848246"/>
              <a:gd name="connsiteX65" fmla="*/ 2317116 w 3144611"/>
              <a:gd name="connsiteY65" fmla="*/ 3469425 h 3848246"/>
              <a:gd name="connsiteX66" fmla="*/ 2247446 w 3144611"/>
              <a:gd name="connsiteY66" fmla="*/ 3608762 h 3848246"/>
              <a:gd name="connsiteX67" fmla="*/ 2264864 w 3144611"/>
              <a:gd name="connsiteY67" fmla="*/ 3691494 h 3848246"/>
              <a:gd name="connsiteX68" fmla="*/ 2351949 w 3144611"/>
              <a:gd name="connsiteY68" fmla="*/ 3813412 h 3848246"/>
              <a:gd name="connsiteX69" fmla="*/ 2134235 w 3144611"/>
              <a:gd name="connsiteY69" fmla="*/ 3848246 h 3848246"/>
              <a:gd name="connsiteX0" fmla="*/ 120242 w 3144611"/>
              <a:gd name="connsiteY0" fmla="*/ 1830819 h 3848246"/>
              <a:gd name="connsiteX1" fmla="*/ 41945 w 3144611"/>
              <a:gd name="connsiteY1" fmla="*/ 1721762 h 3848246"/>
              <a:gd name="connsiteX2" fmla="*/ 16778 w 3144611"/>
              <a:gd name="connsiteY2" fmla="*/ 1609909 h 3848246"/>
              <a:gd name="connsiteX3" fmla="*/ 0 w 3144611"/>
              <a:gd name="connsiteY3" fmla="*/ 1514834 h 3848246"/>
              <a:gd name="connsiteX4" fmla="*/ 19574 w 3144611"/>
              <a:gd name="connsiteY4" fmla="*/ 1400184 h 3848246"/>
              <a:gd name="connsiteX5" fmla="*/ 120242 w 3144611"/>
              <a:gd name="connsiteY5" fmla="*/ 1319090 h 3848246"/>
              <a:gd name="connsiteX6" fmla="*/ 243281 w 3144611"/>
              <a:gd name="connsiteY6" fmla="*/ 1235200 h 3848246"/>
              <a:gd name="connsiteX7" fmla="*/ 290818 w 3144611"/>
              <a:gd name="connsiteY7" fmla="*/ 1047846 h 3848246"/>
              <a:gd name="connsiteX8" fmla="*/ 209725 w 3144611"/>
              <a:gd name="connsiteY8" fmla="*/ 930400 h 3848246"/>
              <a:gd name="connsiteX9" fmla="*/ 190150 w 3144611"/>
              <a:gd name="connsiteY9" fmla="*/ 857696 h 3848246"/>
              <a:gd name="connsiteX10" fmla="*/ 341152 w 3144611"/>
              <a:gd name="connsiteY10" fmla="*/ 782195 h 3848246"/>
              <a:gd name="connsiteX11" fmla="*/ 425042 w 3144611"/>
              <a:gd name="connsiteY11" fmla="*/ 661953 h 3848246"/>
              <a:gd name="connsiteX12" fmla="*/ 433431 w 3144611"/>
              <a:gd name="connsiteY12" fmla="*/ 533322 h 3848246"/>
              <a:gd name="connsiteX13" fmla="*/ 427839 w 3144611"/>
              <a:gd name="connsiteY13" fmla="*/ 474599 h 3848246"/>
              <a:gd name="connsiteX14" fmla="*/ 480969 w 3144611"/>
              <a:gd name="connsiteY14" fmla="*/ 415876 h 3848246"/>
              <a:gd name="connsiteX15" fmla="*/ 444616 w 3144611"/>
              <a:gd name="connsiteY15" fmla="*/ 318004 h 3848246"/>
              <a:gd name="connsiteX16" fmla="*/ 528506 w 3144611"/>
              <a:gd name="connsiteY16" fmla="*/ 337578 h 3848246"/>
              <a:gd name="connsiteX17" fmla="*/ 598415 w 3144611"/>
              <a:gd name="connsiteY17" fmla="*/ 278856 h 3848246"/>
              <a:gd name="connsiteX18" fmla="*/ 659934 w 3144611"/>
              <a:gd name="connsiteY18" fmla="*/ 231318 h 3848246"/>
              <a:gd name="connsiteX19" fmla="*/ 645952 w 3144611"/>
              <a:gd name="connsiteY19" fmla="*/ 144632 h 3848246"/>
              <a:gd name="connsiteX20" fmla="*/ 752213 w 3144611"/>
              <a:gd name="connsiteY20" fmla="*/ 150224 h 3848246"/>
              <a:gd name="connsiteX21" fmla="*/ 799750 w 3144611"/>
              <a:gd name="connsiteY21" fmla="*/ 192169 h 3848246"/>
              <a:gd name="connsiteX22" fmla="*/ 894826 w 3144611"/>
              <a:gd name="connsiteY22" fmla="*/ 127854 h 3848246"/>
              <a:gd name="connsiteX23" fmla="*/ 894826 w 3144611"/>
              <a:gd name="connsiteY23" fmla="*/ 127854 h 3848246"/>
              <a:gd name="connsiteX24" fmla="*/ 995494 w 3144611"/>
              <a:gd name="connsiteY24" fmla="*/ 113872 h 3848246"/>
              <a:gd name="connsiteX25" fmla="*/ 998290 w 3144611"/>
              <a:gd name="connsiteY25" fmla="*/ 111076 h 3848246"/>
              <a:gd name="connsiteX26" fmla="*/ 1269534 w 3144611"/>
              <a:gd name="connsiteY26" fmla="*/ 10408 h 3848246"/>
              <a:gd name="connsiteX27" fmla="*/ 2225878 w 3144611"/>
              <a:gd name="connsiteY27" fmla="*/ 2018 h 3848246"/>
              <a:gd name="connsiteX28" fmla="*/ 2935426 w 3144611"/>
              <a:gd name="connsiteY28" fmla="*/ 700104 h 3848246"/>
              <a:gd name="connsiteX29" fmla="*/ 3140076 w 3144611"/>
              <a:gd name="connsiteY29" fmla="*/ 1026675 h 3848246"/>
              <a:gd name="connsiteX30" fmla="*/ 2978967 w 3144611"/>
              <a:gd name="connsiteY30" fmla="*/ 1196492 h 3848246"/>
              <a:gd name="connsiteX31" fmla="*/ 2735127 w 3144611"/>
              <a:gd name="connsiteY31" fmla="*/ 1340184 h 3848246"/>
              <a:gd name="connsiteX32" fmla="*/ 2399846 w 3144611"/>
              <a:gd name="connsiteY32" fmla="*/ 1466459 h 3848246"/>
              <a:gd name="connsiteX33" fmla="*/ 1881686 w 3144611"/>
              <a:gd name="connsiteY33" fmla="*/ 1523064 h 3848246"/>
              <a:gd name="connsiteX34" fmla="*/ 1563823 w 3144611"/>
              <a:gd name="connsiteY34" fmla="*/ 1705945 h 3848246"/>
              <a:gd name="connsiteX35" fmla="*/ 1520281 w 3144611"/>
              <a:gd name="connsiteY35" fmla="*/ 1544835 h 3848246"/>
              <a:gd name="connsiteX36" fmla="*/ 1354819 w 3144611"/>
              <a:gd name="connsiteY36" fmla="*/ 1601441 h 3848246"/>
              <a:gd name="connsiteX37" fmla="*/ 1263378 w 3144611"/>
              <a:gd name="connsiteY37" fmla="*/ 1758195 h 3848246"/>
              <a:gd name="connsiteX38" fmla="*/ 1372235 w 3144611"/>
              <a:gd name="connsiteY38" fmla="*/ 1997681 h 3848246"/>
              <a:gd name="connsiteX39" fmla="*/ 1494156 w 3144611"/>
              <a:gd name="connsiteY39" fmla="*/ 2084765 h 3848246"/>
              <a:gd name="connsiteX40" fmla="*/ 1459321 w 3144611"/>
              <a:gd name="connsiteY40" fmla="*/ 2250228 h 3848246"/>
              <a:gd name="connsiteX41" fmla="*/ 1520281 w 3144611"/>
              <a:gd name="connsiteY41" fmla="*/ 2372149 h 3848246"/>
              <a:gd name="connsiteX42" fmla="*/ 1720577 w 3144611"/>
              <a:gd name="connsiteY42" fmla="*/ 2398274 h 3848246"/>
              <a:gd name="connsiteX43" fmla="*/ 2269218 w 3144611"/>
              <a:gd name="connsiteY43" fmla="*/ 2546319 h 3848246"/>
              <a:gd name="connsiteX44" fmla="*/ 2277926 w 3144611"/>
              <a:gd name="connsiteY44" fmla="*/ 2772742 h 3848246"/>
              <a:gd name="connsiteX45" fmla="*/ 2286634 w 3144611"/>
              <a:gd name="connsiteY45" fmla="*/ 3160272 h 3848246"/>
              <a:gd name="connsiteX46" fmla="*/ 2147298 w 3144611"/>
              <a:gd name="connsiteY46" fmla="*/ 3182043 h 3848246"/>
              <a:gd name="connsiteX47" fmla="*/ 2103755 w 3144611"/>
              <a:gd name="connsiteY47" fmla="*/ 3042705 h 3848246"/>
              <a:gd name="connsiteX48" fmla="*/ 1999252 w 3144611"/>
              <a:gd name="connsiteY48" fmla="*/ 3177688 h 3848246"/>
              <a:gd name="connsiteX49" fmla="*/ 1781538 w 3144611"/>
              <a:gd name="connsiteY49" fmla="*/ 3142854 h 3848246"/>
              <a:gd name="connsiteX50" fmla="*/ 1616075 w 3144611"/>
              <a:gd name="connsiteY50" fmla="*/ 2990454 h 3848246"/>
              <a:gd name="connsiteX51" fmla="*/ 1454966 w 3144611"/>
              <a:gd name="connsiteY51" fmla="*/ 2851117 h 3848246"/>
              <a:gd name="connsiteX52" fmla="*/ 1398361 w 3144611"/>
              <a:gd name="connsiteY52" fmla="*/ 2811929 h 3848246"/>
              <a:gd name="connsiteX53" fmla="*/ 1324338 w 3144611"/>
              <a:gd name="connsiteY53" fmla="*/ 2720489 h 3848246"/>
              <a:gd name="connsiteX54" fmla="*/ 1280795 w 3144611"/>
              <a:gd name="connsiteY54" fmla="*/ 2546317 h 3848246"/>
              <a:gd name="connsiteX55" fmla="*/ 1145813 w 3144611"/>
              <a:gd name="connsiteY55" fmla="*/ 2363437 h 3848246"/>
              <a:gd name="connsiteX56" fmla="*/ 1076145 w 3144611"/>
              <a:gd name="connsiteY56" fmla="*/ 2420043 h 3848246"/>
              <a:gd name="connsiteX57" fmla="*/ 1063082 w 3144611"/>
              <a:gd name="connsiteY57" fmla="*/ 2811927 h 3848246"/>
              <a:gd name="connsiteX58" fmla="*/ 1511572 w 3144611"/>
              <a:gd name="connsiteY58" fmla="*/ 3012226 h 3848246"/>
              <a:gd name="connsiteX59" fmla="*/ 1655264 w 3144611"/>
              <a:gd name="connsiteY59" fmla="*/ 3234294 h 3848246"/>
              <a:gd name="connsiteX60" fmla="*/ 1733641 w 3144611"/>
              <a:gd name="connsiteY60" fmla="*/ 3360569 h 3848246"/>
              <a:gd name="connsiteX61" fmla="*/ 1912167 w 3144611"/>
              <a:gd name="connsiteY61" fmla="*/ 3417174 h 3848246"/>
              <a:gd name="connsiteX62" fmla="*/ 2038441 w 3144611"/>
              <a:gd name="connsiteY62" fmla="*/ 3282191 h 3848246"/>
              <a:gd name="connsiteX63" fmla="*/ 2095046 w 3144611"/>
              <a:gd name="connsiteY63" fmla="*/ 3369277 h 3848246"/>
              <a:gd name="connsiteX64" fmla="*/ 2225674 w 3144611"/>
              <a:gd name="connsiteY64" fmla="*/ 3356215 h 3848246"/>
              <a:gd name="connsiteX65" fmla="*/ 2317116 w 3144611"/>
              <a:gd name="connsiteY65" fmla="*/ 3469425 h 3848246"/>
              <a:gd name="connsiteX66" fmla="*/ 2247446 w 3144611"/>
              <a:gd name="connsiteY66" fmla="*/ 3608762 h 3848246"/>
              <a:gd name="connsiteX67" fmla="*/ 2264864 w 3144611"/>
              <a:gd name="connsiteY67" fmla="*/ 3691494 h 3848246"/>
              <a:gd name="connsiteX68" fmla="*/ 2188447 w 3144611"/>
              <a:gd name="connsiteY68" fmla="*/ 3769509 h 3848246"/>
              <a:gd name="connsiteX69" fmla="*/ 2134235 w 3144611"/>
              <a:gd name="connsiteY69" fmla="*/ 3848246 h 3848246"/>
              <a:gd name="connsiteX0" fmla="*/ 120242 w 3144611"/>
              <a:gd name="connsiteY0" fmla="*/ 1830819 h 3853931"/>
              <a:gd name="connsiteX1" fmla="*/ 41945 w 3144611"/>
              <a:gd name="connsiteY1" fmla="*/ 1721762 h 3853931"/>
              <a:gd name="connsiteX2" fmla="*/ 16778 w 3144611"/>
              <a:gd name="connsiteY2" fmla="*/ 1609909 h 3853931"/>
              <a:gd name="connsiteX3" fmla="*/ 0 w 3144611"/>
              <a:gd name="connsiteY3" fmla="*/ 1514834 h 3853931"/>
              <a:gd name="connsiteX4" fmla="*/ 19574 w 3144611"/>
              <a:gd name="connsiteY4" fmla="*/ 1400184 h 3853931"/>
              <a:gd name="connsiteX5" fmla="*/ 120242 w 3144611"/>
              <a:gd name="connsiteY5" fmla="*/ 1319090 h 3853931"/>
              <a:gd name="connsiteX6" fmla="*/ 243281 w 3144611"/>
              <a:gd name="connsiteY6" fmla="*/ 1235200 h 3853931"/>
              <a:gd name="connsiteX7" fmla="*/ 290818 w 3144611"/>
              <a:gd name="connsiteY7" fmla="*/ 1047846 h 3853931"/>
              <a:gd name="connsiteX8" fmla="*/ 209725 w 3144611"/>
              <a:gd name="connsiteY8" fmla="*/ 930400 h 3853931"/>
              <a:gd name="connsiteX9" fmla="*/ 190150 w 3144611"/>
              <a:gd name="connsiteY9" fmla="*/ 857696 h 3853931"/>
              <a:gd name="connsiteX10" fmla="*/ 341152 w 3144611"/>
              <a:gd name="connsiteY10" fmla="*/ 782195 h 3853931"/>
              <a:gd name="connsiteX11" fmla="*/ 425042 w 3144611"/>
              <a:gd name="connsiteY11" fmla="*/ 661953 h 3853931"/>
              <a:gd name="connsiteX12" fmla="*/ 433431 w 3144611"/>
              <a:gd name="connsiteY12" fmla="*/ 533322 h 3853931"/>
              <a:gd name="connsiteX13" fmla="*/ 427839 w 3144611"/>
              <a:gd name="connsiteY13" fmla="*/ 474599 h 3853931"/>
              <a:gd name="connsiteX14" fmla="*/ 480969 w 3144611"/>
              <a:gd name="connsiteY14" fmla="*/ 415876 h 3853931"/>
              <a:gd name="connsiteX15" fmla="*/ 444616 w 3144611"/>
              <a:gd name="connsiteY15" fmla="*/ 318004 h 3853931"/>
              <a:gd name="connsiteX16" fmla="*/ 528506 w 3144611"/>
              <a:gd name="connsiteY16" fmla="*/ 337578 h 3853931"/>
              <a:gd name="connsiteX17" fmla="*/ 598415 w 3144611"/>
              <a:gd name="connsiteY17" fmla="*/ 278856 h 3853931"/>
              <a:gd name="connsiteX18" fmla="*/ 659934 w 3144611"/>
              <a:gd name="connsiteY18" fmla="*/ 231318 h 3853931"/>
              <a:gd name="connsiteX19" fmla="*/ 645952 w 3144611"/>
              <a:gd name="connsiteY19" fmla="*/ 144632 h 3853931"/>
              <a:gd name="connsiteX20" fmla="*/ 752213 w 3144611"/>
              <a:gd name="connsiteY20" fmla="*/ 150224 h 3853931"/>
              <a:gd name="connsiteX21" fmla="*/ 799750 w 3144611"/>
              <a:gd name="connsiteY21" fmla="*/ 192169 h 3853931"/>
              <a:gd name="connsiteX22" fmla="*/ 894826 w 3144611"/>
              <a:gd name="connsiteY22" fmla="*/ 127854 h 3853931"/>
              <a:gd name="connsiteX23" fmla="*/ 894826 w 3144611"/>
              <a:gd name="connsiteY23" fmla="*/ 127854 h 3853931"/>
              <a:gd name="connsiteX24" fmla="*/ 995494 w 3144611"/>
              <a:gd name="connsiteY24" fmla="*/ 113872 h 3853931"/>
              <a:gd name="connsiteX25" fmla="*/ 998290 w 3144611"/>
              <a:gd name="connsiteY25" fmla="*/ 111076 h 3853931"/>
              <a:gd name="connsiteX26" fmla="*/ 1269534 w 3144611"/>
              <a:gd name="connsiteY26" fmla="*/ 10408 h 3853931"/>
              <a:gd name="connsiteX27" fmla="*/ 2225878 w 3144611"/>
              <a:gd name="connsiteY27" fmla="*/ 2018 h 3853931"/>
              <a:gd name="connsiteX28" fmla="*/ 2935426 w 3144611"/>
              <a:gd name="connsiteY28" fmla="*/ 700104 h 3853931"/>
              <a:gd name="connsiteX29" fmla="*/ 3140076 w 3144611"/>
              <a:gd name="connsiteY29" fmla="*/ 1026675 h 3853931"/>
              <a:gd name="connsiteX30" fmla="*/ 2978967 w 3144611"/>
              <a:gd name="connsiteY30" fmla="*/ 1196492 h 3853931"/>
              <a:gd name="connsiteX31" fmla="*/ 2735127 w 3144611"/>
              <a:gd name="connsiteY31" fmla="*/ 1340184 h 3853931"/>
              <a:gd name="connsiteX32" fmla="*/ 2399846 w 3144611"/>
              <a:gd name="connsiteY32" fmla="*/ 1466459 h 3853931"/>
              <a:gd name="connsiteX33" fmla="*/ 1881686 w 3144611"/>
              <a:gd name="connsiteY33" fmla="*/ 1523064 h 3853931"/>
              <a:gd name="connsiteX34" fmla="*/ 1563823 w 3144611"/>
              <a:gd name="connsiteY34" fmla="*/ 1705945 h 3853931"/>
              <a:gd name="connsiteX35" fmla="*/ 1520281 w 3144611"/>
              <a:gd name="connsiteY35" fmla="*/ 1544835 h 3853931"/>
              <a:gd name="connsiteX36" fmla="*/ 1354819 w 3144611"/>
              <a:gd name="connsiteY36" fmla="*/ 1601441 h 3853931"/>
              <a:gd name="connsiteX37" fmla="*/ 1263378 w 3144611"/>
              <a:gd name="connsiteY37" fmla="*/ 1758195 h 3853931"/>
              <a:gd name="connsiteX38" fmla="*/ 1372235 w 3144611"/>
              <a:gd name="connsiteY38" fmla="*/ 1997681 h 3853931"/>
              <a:gd name="connsiteX39" fmla="*/ 1494156 w 3144611"/>
              <a:gd name="connsiteY39" fmla="*/ 2084765 h 3853931"/>
              <a:gd name="connsiteX40" fmla="*/ 1459321 w 3144611"/>
              <a:gd name="connsiteY40" fmla="*/ 2250228 h 3853931"/>
              <a:gd name="connsiteX41" fmla="*/ 1520281 w 3144611"/>
              <a:gd name="connsiteY41" fmla="*/ 2372149 h 3853931"/>
              <a:gd name="connsiteX42" fmla="*/ 1720577 w 3144611"/>
              <a:gd name="connsiteY42" fmla="*/ 2398274 h 3853931"/>
              <a:gd name="connsiteX43" fmla="*/ 2269218 w 3144611"/>
              <a:gd name="connsiteY43" fmla="*/ 2546319 h 3853931"/>
              <a:gd name="connsiteX44" fmla="*/ 2277926 w 3144611"/>
              <a:gd name="connsiteY44" fmla="*/ 2772742 h 3853931"/>
              <a:gd name="connsiteX45" fmla="*/ 2286634 w 3144611"/>
              <a:gd name="connsiteY45" fmla="*/ 3160272 h 3853931"/>
              <a:gd name="connsiteX46" fmla="*/ 2147298 w 3144611"/>
              <a:gd name="connsiteY46" fmla="*/ 3182043 h 3853931"/>
              <a:gd name="connsiteX47" fmla="*/ 2103755 w 3144611"/>
              <a:gd name="connsiteY47" fmla="*/ 3042705 h 3853931"/>
              <a:gd name="connsiteX48" fmla="*/ 1999252 w 3144611"/>
              <a:gd name="connsiteY48" fmla="*/ 3177688 h 3853931"/>
              <a:gd name="connsiteX49" fmla="*/ 1781538 w 3144611"/>
              <a:gd name="connsiteY49" fmla="*/ 3142854 h 3853931"/>
              <a:gd name="connsiteX50" fmla="*/ 1616075 w 3144611"/>
              <a:gd name="connsiteY50" fmla="*/ 2990454 h 3853931"/>
              <a:gd name="connsiteX51" fmla="*/ 1454966 w 3144611"/>
              <a:gd name="connsiteY51" fmla="*/ 2851117 h 3853931"/>
              <a:gd name="connsiteX52" fmla="*/ 1398361 w 3144611"/>
              <a:gd name="connsiteY52" fmla="*/ 2811929 h 3853931"/>
              <a:gd name="connsiteX53" fmla="*/ 1324338 w 3144611"/>
              <a:gd name="connsiteY53" fmla="*/ 2720489 h 3853931"/>
              <a:gd name="connsiteX54" fmla="*/ 1280795 w 3144611"/>
              <a:gd name="connsiteY54" fmla="*/ 2546317 h 3853931"/>
              <a:gd name="connsiteX55" fmla="*/ 1145813 w 3144611"/>
              <a:gd name="connsiteY55" fmla="*/ 2363437 h 3853931"/>
              <a:gd name="connsiteX56" fmla="*/ 1076145 w 3144611"/>
              <a:gd name="connsiteY56" fmla="*/ 2420043 h 3853931"/>
              <a:gd name="connsiteX57" fmla="*/ 1063082 w 3144611"/>
              <a:gd name="connsiteY57" fmla="*/ 2811927 h 3853931"/>
              <a:gd name="connsiteX58" fmla="*/ 1511572 w 3144611"/>
              <a:gd name="connsiteY58" fmla="*/ 3012226 h 3853931"/>
              <a:gd name="connsiteX59" fmla="*/ 1655264 w 3144611"/>
              <a:gd name="connsiteY59" fmla="*/ 3234294 h 3853931"/>
              <a:gd name="connsiteX60" fmla="*/ 1733641 w 3144611"/>
              <a:gd name="connsiteY60" fmla="*/ 3360569 h 3853931"/>
              <a:gd name="connsiteX61" fmla="*/ 1912167 w 3144611"/>
              <a:gd name="connsiteY61" fmla="*/ 3417174 h 3853931"/>
              <a:gd name="connsiteX62" fmla="*/ 2038441 w 3144611"/>
              <a:gd name="connsiteY62" fmla="*/ 3282191 h 3853931"/>
              <a:gd name="connsiteX63" fmla="*/ 2095046 w 3144611"/>
              <a:gd name="connsiteY63" fmla="*/ 3369277 h 3853931"/>
              <a:gd name="connsiteX64" fmla="*/ 2225674 w 3144611"/>
              <a:gd name="connsiteY64" fmla="*/ 3356215 h 3853931"/>
              <a:gd name="connsiteX65" fmla="*/ 2317116 w 3144611"/>
              <a:gd name="connsiteY65" fmla="*/ 3469425 h 3853931"/>
              <a:gd name="connsiteX66" fmla="*/ 2247446 w 3144611"/>
              <a:gd name="connsiteY66" fmla="*/ 3608762 h 3853931"/>
              <a:gd name="connsiteX67" fmla="*/ 2264864 w 3144611"/>
              <a:gd name="connsiteY67" fmla="*/ 3691494 h 3853931"/>
              <a:gd name="connsiteX68" fmla="*/ 2188447 w 3144611"/>
              <a:gd name="connsiteY68" fmla="*/ 3769509 h 3853931"/>
              <a:gd name="connsiteX69" fmla="*/ 2134235 w 3144611"/>
              <a:gd name="connsiteY69" fmla="*/ 3848246 h 3853931"/>
              <a:gd name="connsiteX70" fmla="*/ 2130443 w 3144611"/>
              <a:gd name="connsiteY70" fmla="*/ 3847726 h 3853931"/>
              <a:gd name="connsiteX0" fmla="*/ 120242 w 3144611"/>
              <a:gd name="connsiteY0" fmla="*/ 1830819 h 3935533"/>
              <a:gd name="connsiteX1" fmla="*/ 41945 w 3144611"/>
              <a:gd name="connsiteY1" fmla="*/ 1721762 h 3935533"/>
              <a:gd name="connsiteX2" fmla="*/ 16778 w 3144611"/>
              <a:gd name="connsiteY2" fmla="*/ 1609909 h 3935533"/>
              <a:gd name="connsiteX3" fmla="*/ 0 w 3144611"/>
              <a:gd name="connsiteY3" fmla="*/ 1514834 h 3935533"/>
              <a:gd name="connsiteX4" fmla="*/ 19574 w 3144611"/>
              <a:gd name="connsiteY4" fmla="*/ 1400184 h 3935533"/>
              <a:gd name="connsiteX5" fmla="*/ 120242 w 3144611"/>
              <a:gd name="connsiteY5" fmla="*/ 1319090 h 3935533"/>
              <a:gd name="connsiteX6" fmla="*/ 243281 w 3144611"/>
              <a:gd name="connsiteY6" fmla="*/ 1235200 h 3935533"/>
              <a:gd name="connsiteX7" fmla="*/ 290818 w 3144611"/>
              <a:gd name="connsiteY7" fmla="*/ 1047846 h 3935533"/>
              <a:gd name="connsiteX8" fmla="*/ 209725 w 3144611"/>
              <a:gd name="connsiteY8" fmla="*/ 930400 h 3935533"/>
              <a:gd name="connsiteX9" fmla="*/ 190150 w 3144611"/>
              <a:gd name="connsiteY9" fmla="*/ 857696 h 3935533"/>
              <a:gd name="connsiteX10" fmla="*/ 341152 w 3144611"/>
              <a:gd name="connsiteY10" fmla="*/ 782195 h 3935533"/>
              <a:gd name="connsiteX11" fmla="*/ 425042 w 3144611"/>
              <a:gd name="connsiteY11" fmla="*/ 661953 h 3935533"/>
              <a:gd name="connsiteX12" fmla="*/ 433431 w 3144611"/>
              <a:gd name="connsiteY12" fmla="*/ 533322 h 3935533"/>
              <a:gd name="connsiteX13" fmla="*/ 427839 w 3144611"/>
              <a:gd name="connsiteY13" fmla="*/ 474599 h 3935533"/>
              <a:gd name="connsiteX14" fmla="*/ 480969 w 3144611"/>
              <a:gd name="connsiteY14" fmla="*/ 415876 h 3935533"/>
              <a:gd name="connsiteX15" fmla="*/ 444616 w 3144611"/>
              <a:gd name="connsiteY15" fmla="*/ 318004 h 3935533"/>
              <a:gd name="connsiteX16" fmla="*/ 528506 w 3144611"/>
              <a:gd name="connsiteY16" fmla="*/ 337578 h 3935533"/>
              <a:gd name="connsiteX17" fmla="*/ 598415 w 3144611"/>
              <a:gd name="connsiteY17" fmla="*/ 278856 h 3935533"/>
              <a:gd name="connsiteX18" fmla="*/ 659934 w 3144611"/>
              <a:gd name="connsiteY18" fmla="*/ 231318 h 3935533"/>
              <a:gd name="connsiteX19" fmla="*/ 645952 w 3144611"/>
              <a:gd name="connsiteY19" fmla="*/ 144632 h 3935533"/>
              <a:gd name="connsiteX20" fmla="*/ 752213 w 3144611"/>
              <a:gd name="connsiteY20" fmla="*/ 150224 h 3935533"/>
              <a:gd name="connsiteX21" fmla="*/ 799750 w 3144611"/>
              <a:gd name="connsiteY21" fmla="*/ 192169 h 3935533"/>
              <a:gd name="connsiteX22" fmla="*/ 894826 w 3144611"/>
              <a:gd name="connsiteY22" fmla="*/ 127854 h 3935533"/>
              <a:gd name="connsiteX23" fmla="*/ 894826 w 3144611"/>
              <a:gd name="connsiteY23" fmla="*/ 127854 h 3935533"/>
              <a:gd name="connsiteX24" fmla="*/ 995494 w 3144611"/>
              <a:gd name="connsiteY24" fmla="*/ 113872 h 3935533"/>
              <a:gd name="connsiteX25" fmla="*/ 998290 w 3144611"/>
              <a:gd name="connsiteY25" fmla="*/ 111076 h 3935533"/>
              <a:gd name="connsiteX26" fmla="*/ 1269534 w 3144611"/>
              <a:gd name="connsiteY26" fmla="*/ 10408 h 3935533"/>
              <a:gd name="connsiteX27" fmla="*/ 2225878 w 3144611"/>
              <a:gd name="connsiteY27" fmla="*/ 2018 h 3935533"/>
              <a:gd name="connsiteX28" fmla="*/ 2935426 w 3144611"/>
              <a:gd name="connsiteY28" fmla="*/ 700104 h 3935533"/>
              <a:gd name="connsiteX29" fmla="*/ 3140076 w 3144611"/>
              <a:gd name="connsiteY29" fmla="*/ 1026675 h 3935533"/>
              <a:gd name="connsiteX30" fmla="*/ 2978967 w 3144611"/>
              <a:gd name="connsiteY30" fmla="*/ 1196492 h 3935533"/>
              <a:gd name="connsiteX31" fmla="*/ 2735127 w 3144611"/>
              <a:gd name="connsiteY31" fmla="*/ 1340184 h 3935533"/>
              <a:gd name="connsiteX32" fmla="*/ 2399846 w 3144611"/>
              <a:gd name="connsiteY32" fmla="*/ 1466459 h 3935533"/>
              <a:gd name="connsiteX33" fmla="*/ 1881686 w 3144611"/>
              <a:gd name="connsiteY33" fmla="*/ 1523064 h 3935533"/>
              <a:gd name="connsiteX34" fmla="*/ 1563823 w 3144611"/>
              <a:gd name="connsiteY34" fmla="*/ 1705945 h 3935533"/>
              <a:gd name="connsiteX35" fmla="*/ 1520281 w 3144611"/>
              <a:gd name="connsiteY35" fmla="*/ 1544835 h 3935533"/>
              <a:gd name="connsiteX36" fmla="*/ 1354819 w 3144611"/>
              <a:gd name="connsiteY36" fmla="*/ 1601441 h 3935533"/>
              <a:gd name="connsiteX37" fmla="*/ 1263378 w 3144611"/>
              <a:gd name="connsiteY37" fmla="*/ 1758195 h 3935533"/>
              <a:gd name="connsiteX38" fmla="*/ 1372235 w 3144611"/>
              <a:gd name="connsiteY38" fmla="*/ 1997681 h 3935533"/>
              <a:gd name="connsiteX39" fmla="*/ 1494156 w 3144611"/>
              <a:gd name="connsiteY39" fmla="*/ 2084765 h 3935533"/>
              <a:gd name="connsiteX40" fmla="*/ 1459321 w 3144611"/>
              <a:gd name="connsiteY40" fmla="*/ 2250228 h 3935533"/>
              <a:gd name="connsiteX41" fmla="*/ 1520281 w 3144611"/>
              <a:gd name="connsiteY41" fmla="*/ 2372149 h 3935533"/>
              <a:gd name="connsiteX42" fmla="*/ 1720577 w 3144611"/>
              <a:gd name="connsiteY42" fmla="*/ 2398274 h 3935533"/>
              <a:gd name="connsiteX43" fmla="*/ 2269218 w 3144611"/>
              <a:gd name="connsiteY43" fmla="*/ 2546319 h 3935533"/>
              <a:gd name="connsiteX44" fmla="*/ 2277926 w 3144611"/>
              <a:gd name="connsiteY44" fmla="*/ 2772742 h 3935533"/>
              <a:gd name="connsiteX45" fmla="*/ 2286634 w 3144611"/>
              <a:gd name="connsiteY45" fmla="*/ 3160272 h 3935533"/>
              <a:gd name="connsiteX46" fmla="*/ 2147298 w 3144611"/>
              <a:gd name="connsiteY46" fmla="*/ 3182043 h 3935533"/>
              <a:gd name="connsiteX47" fmla="*/ 2103755 w 3144611"/>
              <a:gd name="connsiteY47" fmla="*/ 3042705 h 3935533"/>
              <a:gd name="connsiteX48" fmla="*/ 1999252 w 3144611"/>
              <a:gd name="connsiteY48" fmla="*/ 3177688 h 3935533"/>
              <a:gd name="connsiteX49" fmla="*/ 1781538 w 3144611"/>
              <a:gd name="connsiteY49" fmla="*/ 3142854 h 3935533"/>
              <a:gd name="connsiteX50" fmla="*/ 1616075 w 3144611"/>
              <a:gd name="connsiteY50" fmla="*/ 2990454 h 3935533"/>
              <a:gd name="connsiteX51" fmla="*/ 1454966 w 3144611"/>
              <a:gd name="connsiteY51" fmla="*/ 2851117 h 3935533"/>
              <a:gd name="connsiteX52" fmla="*/ 1398361 w 3144611"/>
              <a:gd name="connsiteY52" fmla="*/ 2811929 h 3935533"/>
              <a:gd name="connsiteX53" fmla="*/ 1324338 w 3144611"/>
              <a:gd name="connsiteY53" fmla="*/ 2720489 h 3935533"/>
              <a:gd name="connsiteX54" fmla="*/ 1280795 w 3144611"/>
              <a:gd name="connsiteY54" fmla="*/ 2546317 h 3935533"/>
              <a:gd name="connsiteX55" fmla="*/ 1145813 w 3144611"/>
              <a:gd name="connsiteY55" fmla="*/ 2363437 h 3935533"/>
              <a:gd name="connsiteX56" fmla="*/ 1076145 w 3144611"/>
              <a:gd name="connsiteY56" fmla="*/ 2420043 h 3935533"/>
              <a:gd name="connsiteX57" fmla="*/ 1063082 w 3144611"/>
              <a:gd name="connsiteY57" fmla="*/ 2811927 h 3935533"/>
              <a:gd name="connsiteX58" fmla="*/ 1511572 w 3144611"/>
              <a:gd name="connsiteY58" fmla="*/ 3012226 h 3935533"/>
              <a:gd name="connsiteX59" fmla="*/ 1655264 w 3144611"/>
              <a:gd name="connsiteY59" fmla="*/ 3234294 h 3935533"/>
              <a:gd name="connsiteX60" fmla="*/ 1733641 w 3144611"/>
              <a:gd name="connsiteY60" fmla="*/ 3360569 h 3935533"/>
              <a:gd name="connsiteX61" fmla="*/ 1912167 w 3144611"/>
              <a:gd name="connsiteY61" fmla="*/ 3417174 h 3935533"/>
              <a:gd name="connsiteX62" fmla="*/ 2038441 w 3144611"/>
              <a:gd name="connsiteY62" fmla="*/ 3282191 h 3935533"/>
              <a:gd name="connsiteX63" fmla="*/ 2095046 w 3144611"/>
              <a:gd name="connsiteY63" fmla="*/ 3369277 h 3935533"/>
              <a:gd name="connsiteX64" fmla="*/ 2225674 w 3144611"/>
              <a:gd name="connsiteY64" fmla="*/ 3356215 h 3935533"/>
              <a:gd name="connsiteX65" fmla="*/ 2317116 w 3144611"/>
              <a:gd name="connsiteY65" fmla="*/ 3469425 h 3935533"/>
              <a:gd name="connsiteX66" fmla="*/ 2247446 w 3144611"/>
              <a:gd name="connsiteY66" fmla="*/ 3608762 h 3935533"/>
              <a:gd name="connsiteX67" fmla="*/ 2264864 w 3144611"/>
              <a:gd name="connsiteY67" fmla="*/ 3691494 h 3935533"/>
              <a:gd name="connsiteX68" fmla="*/ 2188447 w 3144611"/>
              <a:gd name="connsiteY68" fmla="*/ 3769509 h 3935533"/>
              <a:gd name="connsiteX69" fmla="*/ 2134235 w 3144611"/>
              <a:gd name="connsiteY69" fmla="*/ 3848246 h 3935533"/>
              <a:gd name="connsiteX70" fmla="*/ 2032039 w 3144611"/>
              <a:gd name="connsiteY70" fmla="*/ 3935533 h 3935533"/>
              <a:gd name="connsiteX0" fmla="*/ 120242 w 3144611"/>
              <a:gd name="connsiteY0" fmla="*/ 1830819 h 3943471"/>
              <a:gd name="connsiteX1" fmla="*/ 41945 w 3144611"/>
              <a:gd name="connsiteY1" fmla="*/ 1721762 h 3943471"/>
              <a:gd name="connsiteX2" fmla="*/ 16778 w 3144611"/>
              <a:gd name="connsiteY2" fmla="*/ 1609909 h 3943471"/>
              <a:gd name="connsiteX3" fmla="*/ 0 w 3144611"/>
              <a:gd name="connsiteY3" fmla="*/ 1514834 h 3943471"/>
              <a:gd name="connsiteX4" fmla="*/ 19574 w 3144611"/>
              <a:gd name="connsiteY4" fmla="*/ 1400184 h 3943471"/>
              <a:gd name="connsiteX5" fmla="*/ 120242 w 3144611"/>
              <a:gd name="connsiteY5" fmla="*/ 1319090 h 3943471"/>
              <a:gd name="connsiteX6" fmla="*/ 243281 w 3144611"/>
              <a:gd name="connsiteY6" fmla="*/ 1235200 h 3943471"/>
              <a:gd name="connsiteX7" fmla="*/ 290818 w 3144611"/>
              <a:gd name="connsiteY7" fmla="*/ 1047846 h 3943471"/>
              <a:gd name="connsiteX8" fmla="*/ 209725 w 3144611"/>
              <a:gd name="connsiteY8" fmla="*/ 930400 h 3943471"/>
              <a:gd name="connsiteX9" fmla="*/ 190150 w 3144611"/>
              <a:gd name="connsiteY9" fmla="*/ 857696 h 3943471"/>
              <a:gd name="connsiteX10" fmla="*/ 341152 w 3144611"/>
              <a:gd name="connsiteY10" fmla="*/ 782195 h 3943471"/>
              <a:gd name="connsiteX11" fmla="*/ 425042 w 3144611"/>
              <a:gd name="connsiteY11" fmla="*/ 661953 h 3943471"/>
              <a:gd name="connsiteX12" fmla="*/ 433431 w 3144611"/>
              <a:gd name="connsiteY12" fmla="*/ 533322 h 3943471"/>
              <a:gd name="connsiteX13" fmla="*/ 427839 w 3144611"/>
              <a:gd name="connsiteY13" fmla="*/ 474599 h 3943471"/>
              <a:gd name="connsiteX14" fmla="*/ 480969 w 3144611"/>
              <a:gd name="connsiteY14" fmla="*/ 415876 h 3943471"/>
              <a:gd name="connsiteX15" fmla="*/ 444616 w 3144611"/>
              <a:gd name="connsiteY15" fmla="*/ 318004 h 3943471"/>
              <a:gd name="connsiteX16" fmla="*/ 528506 w 3144611"/>
              <a:gd name="connsiteY16" fmla="*/ 337578 h 3943471"/>
              <a:gd name="connsiteX17" fmla="*/ 598415 w 3144611"/>
              <a:gd name="connsiteY17" fmla="*/ 278856 h 3943471"/>
              <a:gd name="connsiteX18" fmla="*/ 659934 w 3144611"/>
              <a:gd name="connsiteY18" fmla="*/ 231318 h 3943471"/>
              <a:gd name="connsiteX19" fmla="*/ 645952 w 3144611"/>
              <a:gd name="connsiteY19" fmla="*/ 144632 h 3943471"/>
              <a:gd name="connsiteX20" fmla="*/ 752213 w 3144611"/>
              <a:gd name="connsiteY20" fmla="*/ 150224 h 3943471"/>
              <a:gd name="connsiteX21" fmla="*/ 799750 w 3144611"/>
              <a:gd name="connsiteY21" fmla="*/ 192169 h 3943471"/>
              <a:gd name="connsiteX22" fmla="*/ 894826 w 3144611"/>
              <a:gd name="connsiteY22" fmla="*/ 127854 h 3943471"/>
              <a:gd name="connsiteX23" fmla="*/ 894826 w 3144611"/>
              <a:gd name="connsiteY23" fmla="*/ 127854 h 3943471"/>
              <a:gd name="connsiteX24" fmla="*/ 995494 w 3144611"/>
              <a:gd name="connsiteY24" fmla="*/ 113872 h 3943471"/>
              <a:gd name="connsiteX25" fmla="*/ 998290 w 3144611"/>
              <a:gd name="connsiteY25" fmla="*/ 111076 h 3943471"/>
              <a:gd name="connsiteX26" fmla="*/ 1269534 w 3144611"/>
              <a:gd name="connsiteY26" fmla="*/ 10408 h 3943471"/>
              <a:gd name="connsiteX27" fmla="*/ 2225878 w 3144611"/>
              <a:gd name="connsiteY27" fmla="*/ 2018 h 3943471"/>
              <a:gd name="connsiteX28" fmla="*/ 2935426 w 3144611"/>
              <a:gd name="connsiteY28" fmla="*/ 700104 h 3943471"/>
              <a:gd name="connsiteX29" fmla="*/ 3140076 w 3144611"/>
              <a:gd name="connsiteY29" fmla="*/ 1026675 h 3943471"/>
              <a:gd name="connsiteX30" fmla="*/ 2978967 w 3144611"/>
              <a:gd name="connsiteY30" fmla="*/ 1196492 h 3943471"/>
              <a:gd name="connsiteX31" fmla="*/ 2735127 w 3144611"/>
              <a:gd name="connsiteY31" fmla="*/ 1340184 h 3943471"/>
              <a:gd name="connsiteX32" fmla="*/ 2399846 w 3144611"/>
              <a:gd name="connsiteY32" fmla="*/ 1466459 h 3943471"/>
              <a:gd name="connsiteX33" fmla="*/ 1881686 w 3144611"/>
              <a:gd name="connsiteY33" fmla="*/ 1523064 h 3943471"/>
              <a:gd name="connsiteX34" fmla="*/ 1563823 w 3144611"/>
              <a:gd name="connsiteY34" fmla="*/ 1705945 h 3943471"/>
              <a:gd name="connsiteX35" fmla="*/ 1520281 w 3144611"/>
              <a:gd name="connsiteY35" fmla="*/ 1544835 h 3943471"/>
              <a:gd name="connsiteX36" fmla="*/ 1354819 w 3144611"/>
              <a:gd name="connsiteY36" fmla="*/ 1601441 h 3943471"/>
              <a:gd name="connsiteX37" fmla="*/ 1263378 w 3144611"/>
              <a:gd name="connsiteY37" fmla="*/ 1758195 h 3943471"/>
              <a:gd name="connsiteX38" fmla="*/ 1372235 w 3144611"/>
              <a:gd name="connsiteY38" fmla="*/ 1997681 h 3943471"/>
              <a:gd name="connsiteX39" fmla="*/ 1494156 w 3144611"/>
              <a:gd name="connsiteY39" fmla="*/ 2084765 h 3943471"/>
              <a:gd name="connsiteX40" fmla="*/ 1459321 w 3144611"/>
              <a:gd name="connsiteY40" fmla="*/ 2250228 h 3943471"/>
              <a:gd name="connsiteX41" fmla="*/ 1520281 w 3144611"/>
              <a:gd name="connsiteY41" fmla="*/ 2372149 h 3943471"/>
              <a:gd name="connsiteX42" fmla="*/ 1720577 w 3144611"/>
              <a:gd name="connsiteY42" fmla="*/ 2398274 h 3943471"/>
              <a:gd name="connsiteX43" fmla="*/ 2269218 w 3144611"/>
              <a:gd name="connsiteY43" fmla="*/ 2546319 h 3943471"/>
              <a:gd name="connsiteX44" fmla="*/ 2277926 w 3144611"/>
              <a:gd name="connsiteY44" fmla="*/ 2772742 h 3943471"/>
              <a:gd name="connsiteX45" fmla="*/ 2286634 w 3144611"/>
              <a:gd name="connsiteY45" fmla="*/ 3160272 h 3943471"/>
              <a:gd name="connsiteX46" fmla="*/ 2147298 w 3144611"/>
              <a:gd name="connsiteY46" fmla="*/ 3182043 h 3943471"/>
              <a:gd name="connsiteX47" fmla="*/ 2103755 w 3144611"/>
              <a:gd name="connsiteY47" fmla="*/ 3042705 h 3943471"/>
              <a:gd name="connsiteX48" fmla="*/ 1999252 w 3144611"/>
              <a:gd name="connsiteY48" fmla="*/ 3177688 h 3943471"/>
              <a:gd name="connsiteX49" fmla="*/ 1781538 w 3144611"/>
              <a:gd name="connsiteY49" fmla="*/ 3142854 h 3943471"/>
              <a:gd name="connsiteX50" fmla="*/ 1616075 w 3144611"/>
              <a:gd name="connsiteY50" fmla="*/ 2990454 h 3943471"/>
              <a:gd name="connsiteX51" fmla="*/ 1454966 w 3144611"/>
              <a:gd name="connsiteY51" fmla="*/ 2851117 h 3943471"/>
              <a:gd name="connsiteX52" fmla="*/ 1398361 w 3144611"/>
              <a:gd name="connsiteY52" fmla="*/ 2811929 h 3943471"/>
              <a:gd name="connsiteX53" fmla="*/ 1324338 w 3144611"/>
              <a:gd name="connsiteY53" fmla="*/ 2720489 h 3943471"/>
              <a:gd name="connsiteX54" fmla="*/ 1280795 w 3144611"/>
              <a:gd name="connsiteY54" fmla="*/ 2546317 h 3943471"/>
              <a:gd name="connsiteX55" fmla="*/ 1145813 w 3144611"/>
              <a:gd name="connsiteY55" fmla="*/ 2363437 h 3943471"/>
              <a:gd name="connsiteX56" fmla="*/ 1076145 w 3144611"/>
              <a:gd name="connsiteY56" fmla="*/ 2420043 h 3943471"/>
              <a:gd name="connsiteX57" fmla="*/ 1063082 w 3144611"/>
              <a:gd name="connsiteY57" fmla="*/ 2811927 h 3943471"/>
              <a:gd name="connsiteX58" fmla="*/ 1511572 w 3144611"/>
              <a:gd name="connsiteY58" fmla="*/ 3012226 h 3943471"/>
              <a:gd name="connsiteX59" fmla="*/ 1655264 w 3144611"/>
              <a:gd name="connsiteY59" fmla="*/ 3234294 h 3943471"/>
              <a:gd name="connsiteX60" fmla="*/ 1733641 w 3144611"/>
              <a:gd name="connsiteY60" fmla="*/ 3360569 h 3943471"/>
              <a:gd name="connsiteX61" fmla="*/ 1912167 w 3144611"/>
              <a:gd name="connsiteY61" fmla="*/ 3417174 h 3943471"/>
              <a:gd name="connsiteX62" fmla="*/ 2038441 w 3144611"/>
              <a:gd name="connsiteY62" fmla="*/ 3282191 h 3943471"/>
              <a:gd name="connsiteX63" fmla="*/ 2095046 w 3144611"/>
              <a:gd name="connsiteY63" fmla="*/ 3369277 h 3943471"/>
              <a:gd name="connsiteX64" fmla="*/ 2225674 w 3144611"/>
              <a:gd name="connsiteY64" fmla="*/ 3356215 h 3943471"/>
              <a:gd name="connsiteX65" fmla="*/ 2317116 w 3144611"/>
              <a:gd name="connsiteY65" fmla="*/ 3469425 h 3943471"/>
              <a:gd name="connsiteX66" fmla="*/ 2247446 w 3144611"/>
              <a:gd name="connsiteY66" fmla="*/ 3608762 h 3943471"/>
              <a:gd name="connsiteX67" fmla="*/ 2264864 w 3144611"/>
              <a:gd name="connsiteY67" fmla="*/ 3691494 h 3943471"/>
              <a:gd name="connsiteX68" fmla="*/ 2188447 w 3144611"/>
              <a:gd name="connsiteY68" fmla="*/ 3769509 h 3943471"/>
              <a:gd name="connsiteX69" fmla="*/ 2134235 w 3144611"/>
              <a:gd name="connsiteY69" fmla="*/ 3848246 h 3943471"/>
              <a:gd name="connsiteX70" fmla="*/ 2032039 w 3144611"/>
              <a:gd name="connsiteY70" fmla="*/ 3935533 h 3943471"/>
              <a:gd name="connsiteX71" fmla="*/ 2033553 w 3144611"/>
              <a:gd name="connsiteY71" fmla="*/ 3940075 h 3943471"/>
              <a:gd name="connsiteX0" fmla="*/ 120242 w 3144611"/>
              <a:gd name="connsiteY0" fmla="*/ 1830819 h 4044535"/>
              <a:gd name="connsiteX1" fmla="*/ 41945 w 3144611"/>
              <a:gd name="connsiteY1" fmla="*/ 1721762 h 4044535"/>
              <a:gd name="connsiteX2" fmla="*/ 16778 w 3144611"/>
              <a:gd name="connsiteY2" fmla="*/ 1609909 h 4044535"/>
              <a:gd name="connsiteX3" fmla="*/ 0 w 3144611"/>
              <a:gd name="connsiteY3" fmla="*/ 1514834 h 4044535"/>
              <a:gd name="connsiteX4" fmla="*/ 19574 w 3144611"/>
              <a:gd name="connsiteY4" fmla="*/ 1400184 h 4044535"/>
              <a:gd name="connsiteX5" fmla="*/ 120242 w 3144611"/>
              <a:gd name="connsiteY5" fmla="*/ 1319090 h 4044535"/>
              <a:gd name="connsiteX6" fmla="*/ 243281 w 3144611"/>
              <a:gd name="connsiteY6" fmla="*/ 1235200 h 4044535"/>
              <a:gd name="connsiteX7" fmla="*/ 290818 w 3144611"/>
              <a:gd name="connsiteY7" fmla="*/ 1047846 h 4044535"/>
              <a:gd name="connsiteX8" fmla="*/ 209725 w 3144611"/>
              <a:gd name="connsiteY8" fmla="*/ 930400 h 4044535"/>
              <a:gd name="connsiteX9" fmla="*/ 190150 w 3144611"/>
              <a:gd name="connsiteY9" fmla="*/ 857696 h 4044535"/>
              <a:gd name="connsiteX10" fmla="*/ 341152 w 3144611"/>
              <a:gd name="connsiteY10" fmla="*/ 782195 h 4044535"/>
              <a:gd name="connsiteX11" fmla="*/ 425042 w 3144611"/>
              <a:gd name="connsiteY11" fmla="*/ 661953 h 4044535"/>
              <a:gd name="connsiteX12" fmla="*/ 433431 w 3144611"/>
              <a:gd name="connsiteY12" fmla="*/ 533322 h 4044535"/>
              <a:gd name="connsiteX13" fmla="*/ 427839 w 3144611"/>
              <a:gd name="connsiteY13" fmla="*/ 474599 h 4044535"/>
              <a:gd name="connsiteX14" fmla="*/ 480969 w 3144611"/>
              <a:gd name="connsiteY14" fmla="*/ 415876 h 4044535"/>
              <a:gd name="connsiteX15" fmla="*/ 444616 w 3144611"/>
              <a:gd name="connsiteY15" fmla="*/ 318004 h 4044535"/>
              <a:gd name="connsiteX16" fmla="*/ 528506 w 3144611"/>
              <a:gd name="connsiteY16" fmla="*/ 337578 h 4044535"/>
              <a:gd name="connsiteX17" fmla="*/ 598415 w 3144611"/>
              <a:gd name="connsiteY17" fmla="*/ 278856 h 4044535"/>
              <a:gd name="connsiteX18" fmla="*/ 659934 w 3144611"/>
              <a:gd name="connsiteY18" fmla="*/ 231318 h 4044535"/>
              <a:gd name="connsiteX19" fmla="*/ 645952 w 3144611"/>
              <a:gd name="connsiteY19" fmla="*/ 144632 h 4044535"/>
              <a:gd name="connsiteX20" fmla="*/ 752213 w 3144611"/>
              <a:gd name="connsiteY20" fmla="*/ 150224 h 4044535"/>
              <a:gd name="connsiteX21" fmla="*/ 799750 w 3144611"/>
              <a:gd name="connsiteY21" fmla="*/ 192169 h 4044535"/>
              <a:gd name="connsiteX22" fmla="*/ 894826 w 3144611"/>
              <a:gd name="connsiteY22" fmla="*/ 127854 h 4044535"/>
              <a:gd name="connsiteX23" fmla="*/ 894826 w 3144611"/>
              <a:gd name="connsiteY23" fmla="*/ 127854 h 4044535"/>
              <a:gd name="connsiteX24" fmla="*/ 995494 w 3144611"/>
              <a:gd name="connsiteY24" fmla="*/ 113872 h 4044535"/>
              <a:gd name="connsiteX25" fmla="*/ 998290 w 3144611"/>
              <a:gd name="connsiteY25" fmla="*/ 111076 h 4044535"/>
              <a:gd name="connsiteX26" fmla="*/ 1269534 w 3144611"/>
              <a:gd name="connsiteY26" fmla="*/ 10408 h 4044535"/>
              <a:gd name="connsiteX27" fmla="*/ 2225878 w 3144611"/>
              <a:gd name="connsiteY27" fmla="*/ 2018 h 4044535"/>
              <a:gd name="connsiteX28" fmla="*/ 2935426 w 3144611"/>
              <a:gd name="connsiteY28" fmla="*/ 700104 h 4044535"/>
              <a:gd name="connsiteX29" fmla="*/ 3140076 w 3144611"/>
              <a:gd name="connsiteY29" fmla="*/ 1026675 h 4044535"/>
              <a:gd name="connsiteX30" fmla="*/ 2978967 w 3144611"/>
              <a:gd name="connsiteY30" fmla="*/ 1196492 h 4044535"/>
              <a:gd name="connsiteX31" fmla="*/ 2735127 w 3144611"/>
              <a:gd name="connsiteY31" fmla="*/ 1340184 h 4044535"/>
              <a:gd name="connsiteX32" fmla="*/ 2399846 w 3144611"/>
              <a:gd name="connsiteY32" fmla="*/ 1466459 h 4044535"/>
              <a:gd name="connsiteX33" fmla="*/ 1881686 w 3144611"/>
              <a:gd name="connsiteY33" fmla="*/ 1523064 h 4044535"/>
              <a:gd name="connsiteX34" fmla="*/ 1563823 w 3144611"/>
              <a:gd name="connsiteY34" fmla="*/ 1705945 h 4044535"/>
              <a:gd name="connsiteX35" fmla="*/ 1520281 w 3144611"/>
              <a:gd name="connsiteY35" fmla="*/ 1544835 h 4044535"/>
              <a:gd name="connsiteX36" fmla="*/ 1354819 w 3144611"/>
              <a:gd name="connsiteY36" fmla="*/ 1601441 h 4044535"/>
              <a:gd name="connsiteX37" fmla="*/ 1263378 w 3144611"/>
              <a:gd name="connsiteY37" fmla="*/ 1758195 h 4044535"/>
              <a:gd name="connsiteX38" fmla="*/ 1372235 w 3144611"/>
              <a:gd name="connsiteY38" fmla="*/ 1997681 h 4044535"/>
              <a:gd name="connsiteX39" fmla="*/ 1494156 w 3144611"/>
              <a:gd name="connsiteY39" fmla="*/ 2084765 h 4044535"/>
              <a:gd name="connsiteX40" fmla="*/ 1459321 w 3144611"/>
              <a:gd name="connsiteY40" fmla="*/ 2250228 h 4044535"/>
              <a:gd name="connsiteX41" fmla="*/ 1520281 w 3144611"/>
              <a:gd name="connsiteY41" fmla="*/ 2372149 h 4044535"/>
              <a:gd name="connsiteX42" fmla="*/ 1720577 w 3144611"/>
              <a:gd name="connsiteY42" fmla="*/ 2398274 h 4044535"/>
              <a:gd name="connsiteX43" fmla="*/ 2269218 w 3144611"/>
              <a:gd name="connsiteY43" fmla="*/ 2546319 h 4044535"/>
              <a:gd name="connsiteX44" fmla="*/ 2277926 w 3144611"/>
              <a:gd name="connsiteY44" fmla="*/ 2772742 h 4044535"/>
              <a:gd name="connsiteX45" fmla="*/ 2286634 w 3144611"/>
              <a:gd name="connsiteY45" fmla="*/ 3160272 h 4044535"/>
              <a:gd name="connsiteX46" fmla="*/ 2147298 w 3144611"/>
              <a:gd name="connsiteY46" fmla="*/ 3182043 h 4044535"/>
              <a:gd name="connsiteX47" fmla="*/ 2103755 w 3144611"/>
              <a:gd name="connsiteY47" fmla="*/ 3042705 h 4044535"/>
              <a:gd name="connsiteX48" fmla="*/ 1999252 w 3144611"/>
              <a:gd name="connsiteY48" fmla="*/ 3177688 h 4044535"/>
              <a:gd name="connsiteX49" fmla="*/ 1781538 w 3144611"/>
              <a:gd name="connsiteY49" fmla="*/ 3142854 h 4044535"/>
              <a:gd name="connsiteX50" fmla="*/ 1616075 w 3144611"/>
              <a:gd name="connsiteY50" fmla="*/ 2990454 h 4044535"/>
              <a:gd name="connsiteX51" fmla="*/ 1454966 w 3144611"/>
              <a:gd name="connsiteY51" fmla="*/ 2851117 h 4044535"/>
              <a:gd name="connsiteX52" fmla="*/ 1398361 w 3144611"/>
              <a:gd name="connsiteY52" fmla="*/ 2811929 h 4044535"/>
              <a:gd name="connsiteX53" fmla="*/ 1324338 w 3144611"/>
              <a:gd name="connsiteY53" fmla="*/ 2720489 h 4044535"/>
              <a:gd name="connsiteX54" fmla="*/ 1280795 w 3144611"/>
              <a:gd name="connsiteY54" fmla="*/ 2546317 h 4044535"/>
              <a:gd name="connsiteX55" fmla="*/ 1145813 w 3144611"/>
              <a:gd name="connsiteY55" fmla="*/ 2363437 h 4044535"/>
              <a:gd name="connsiteX56" fmla="*/ 1076145 w 3144611"/>
              <a:gd name="connsiteY56" fmla="*/ 2420043 h 4044535"/>
              <a:gd name="connsiteX57" fmla="*/ 1063082 w 3144611"/>
              <a:gd name="connsiteY57" fmla="*/ 2811927 h 4044535"/>
              <a:gd name="connsiteX58" fmla="*/ 1511572 w 3144611"/>
              <a:gd name="connsiteY58" fmla="*/ 3012226 h 4044535"/>
              <a:gd name="connsiteX59" fmla="*/ 1655264 w 3144611"/>
              <a:gd name="connsiteY59" fmla="*/ 3234294 h 4044535"/>
              <a:gd name="connsiteX60" fmla="*/ 1733641 w 3144611"/>
              <a:gd name="connsiteY60" fmla="*/ 3360569 h 4044535"/>
              <a:gd name="connsiteX61" fmla="*/ 1912167 w 3144611"/>
              <a:gd name="connsiteY61" fmla="*/ 3417174 h 4044535"/>
              <a:gd name="connsiteX62" fmla="*/ 2038441 w 3144611"/>
              <a:gd name="connsiteY62" fmla="*/ 3282191 h 4044535"/>
              <a:gd name="connsiteX63" fmla="*/ 2095046 w 3144611"/>
              <a:gd name="connsiteY63" fmla="*/ 3369277 h 4044535"/>
              <a:gd name="connsiteX64" fmla="*/ 2225674 w 3144611"/>
              <a:gd name="connsiteY64" fmla="*/ 3356215 h 4044535"/>
              <a:gd name="connsiteX65" fmla="*/ 2317116 w 3144611"/>
              <a:gd name="connsiteY65" fmla="*/ 3469425 h 4044535"/>
              <a:gd name="connsiteX66" fmla="*/ 2247446 w 3144611"/>
              <a:gd name="connsiteY66" fmla="*/ 3608762 h 4044535"/>
              <a:gd name="connsiteX67" fmla="*/ 2264864 w 3144611"/>
              <a:gd name="connsiteY67" fmla="*/ 3691494 h 4044535"/>
              <a:gd name="connsiteX68" fmla="*/ 2188447 w 3144611"/>
              <a:gd name="connsiteY68" fmla="*/ 3769509 h 4044535"/>
              <a:gd name="connsiteX69" fmla="*/ 2134235 w 3144611"/>
              <a:gd name="connsiteY69" fmla="*/ 3848246 h 4044535"/>
              <a:gd name="connsiteX70" fmla="*/ 2032039 w 3144611"/>
              <a:gd name="connsiteY70" fmla="*/ 3935533 h 4044535"/>
              <a:gd name="connsiteX71" fmla="*/ 1882162 w 3144611"/>
              <a:gd name="connsiteY71" fmla="*/ 4044535 h 4044535"/>
              <a:gd name="connsiteX0" fmla="*/ 120242 w 3144611"/>
              <a:gd name="connsiteY0" fmla="*/ 1830819 h 4054589"/>
              <a:gd name="connsiteX1" fmla="*/ 41945 w 3144611"/>
              <a:gd name="connsiteY1" fmla="*/ 1721762 h 4054589"/>
              <a:gd name="connsiteX2" fmla="*/ 16778 w 3144611"/>
              <a:gd name="connsiteY2" fmla="*/ 1609909 h 4054589"/>
              <a:gd name="connsiteX3" fmla="*/ 0 w 3144611"/>
              <a:gd name="connsiteY3" fmla="*/ 1514834 h 4054589"/>
              <a:gd name="connsiteX4" fmla="*/ 19574 w 3144611"/>
              <a:gd name="connsiteY4" fmla="*/ 1400184 h 4054589"/>
              <a:gd name="connsiteX5" fmla="*/ 120242 w 3144611"/>
              <a:gd name="connsiteY5" fmla="*/ 1319090 h 4054589"/>
              <a:gd name="connsiteX6" fmla="*/ 243281 w 3144611"/>
              <a:gd name="connsiteY6" fmla="*/ 1235200 h 4054589"/>
              <a:gd name="connsiteX7" fmla="*/ 290818 w 3144611"/>
              <a:gd name="connsiteY7" fmla="*/ 1047846 h 4054589"/>
              <a:gd name="connsiteX8" fmla="*/ 209725 w 3144611"/>
              <a:gd name="connsiteY8" fmla="*/ 930400 h 4054589"/>
              <a:gd name="connsiteX9" fmla="*/ 190150 w 3144611"/>
              <a:gd name="connsiteY9" fmla="*/ 857696 h 4054589"/>
              <a:gd name="connsiteX10" fmla="*/ 341152 w 3144611"/>
              <a:gd name="connsiteY10" fmla="*/ 782195 h 4054589"/>
              <a:gd name="connsiteX11" fmla="*/ 425042 w 3144611"/>
              <a:gd name="connsiteY11" fmla="*/ 661953 h 4054589"/>
              <a:gd name="connsiteX12" fmla="*/ 433431 w 3144611"/>
              <a:gd name="connsiteY12" fmla="*/ 533322 h 4054589"/>
              <a:gd name="connsiteX13" fmla="*/ 427839 w 3144611"/>
              <a:gd name="connsiteY13" fmla="*/ 474599 h 4054589"/>
              <a:gd name="connsiteX14" fmla="*/ 480969 w 3144611"/>
              <a:gd name="connsiteY14" fmla="*/ 415876 h 4054589"/>
              <a:gd name="connsiteX15" fmla="*/ 444616 w 3144611"/>
              <a:gd name="connsiteY15" fmla="*/ 318004 h 4054589"/>
              <a:gd name="connsiteX16" fmla="*/ 528506 w 3144611"/>
              <a:gd name="connsiteY16" fmla="*/ 337578 h 4054589"/>
              <a:gd name="connsiteX17" fmla="*/ 598415 w 3144611"/>
              <a:gd name="connsiteY17" fmla="*/ 278856 h 4054589"/>
              <a:gd name="connsiteX18" fmla="*/ 659934 w 3144611"/>
              <a:gd name="connsiteY18" fmla="*/ 231318 h 4054589"/>
              <a:gd name="connsiteX19" fmla="*/ 645952 w 3144611"/>
              <a:gd name="connsiteY19" fmla="*/ 144632 h 4054589"/>
              <a:gd name="connsiteX20" fmla="*/ 752213 w 3144611"/>
              <a:gd name="connsiteY20" fmla="*/ 150224 h 4054589"/>
              <a:gd name="connsiteX21" fmla="*/ 799750 w 3144611"/>
              <a:gd name="connsiteY21" fmla="*/ 192169 h 4054589"/>
              <a:gd name="connsiteX22" fmla="*/ 894826 w 3144611"/>
              <a:gd name="connsiteY22" fmla="*/ 127854 h 4054589"/>
              <a:gd name="connsiteX23" fmla="*/ 894826 w 3144611"/>
              <a:gd name="connsiteY23" fmla="*/ 127854 h 4054589"/>
              <a:gd name="connsiteX24" fmla="*/ 995494 w 3144611"/>
              <a:gd name="connsiteY24" fmla="*/ 113872 h 4054589"/>
              <a:gd name="connsiteX25" fmla="*/ 998290 w 3144611"/>
              <a:gd name="connsiteY25" fmla="*/ 111076 h 4054589"/>
              <a:gd name="connsiteX26" fmla="*/ 1269534 w 3144611"/>
              <a:gd name="connsiteY26" fmla="*/ 10408 h 4054589"/>
              <a:gd name="connsiteX27" fmla="*/ 2225878 w 3144611"/>
              <a:gd name="connsiteY27" fmla="*/ 2018 h 4054589"/>
              <a:gd name="connsiteX28" fmla="*/ 2935426 w 3144611"/>
              <a:gd name="connsiteY28" fmla="*/ 700104 h 4054589"/>
              <a:gd name="connsiteX29" fmla="*/ 3140076 w 3144611"/>
              <a:gd name="connsiteY29" fmla="*/ 1026675 h 4054589"/>
              <a:gd name="connsiteX30" fmla="*/ 2978967 w 3144611"/>
              <a:gd name="connsiteY30" fmla="*/ 1196492 h 4054589"/>
              <a:gd name="connsiteX31" fmla="*/ 2735127 w 3144611"/>
              <a:gd name="connsiteY31" fmla="*/ 1340184 h 4054589"/>
              <a:gd name="connsiteX32" fmla="*/ 2399846 w 3144611"/>
              <a:gd name="connsiteY32" fmla="*/ 1466459 h 4054589"/>
              <a:gd name="connsiteX33" fmla="*/ 1881686 w 3144611"/>
              <a:gd name="connsiteY33" fmla="*/ 1523064 h 4054589"/>
              <a:gd name="connsiteX34" fmla="*/ 1563823 w 3144611"/>
              <a:gd name="connsiteY34" fmla="*/ 1705945 h 4054589"/>
              <a:gd name="connsiteX35" fmla="*/ 1520281 w 3144611"/>
              <a:gd name="connsiteY35" fmla="*/ 1544835 h 4054589"/>
              <a:gd name="connsiteX36" fmla="*/ 1354819 w 3144611"/>
              <a:gd name="connsiteY36" fmla="*/ 1601441 h 4054589"/>
              <a:gd name="connsiteX37" fmla="*/ 1263378 w 3144611"/>
              <a:gd name="connsiteY37" fmla="*/ 1758195 h 4054589"/>
              <a:gd name="connsiteX38" fmla="*/ 1372235 w 3144611"/>
              <a:gd name="connsiteY38" fmla="*/ 1997681 h 4054589"/>
              <a:gd name="connsiteX39" fmla="*/ 1494156 w 3144611"/>
              <a:gd name="connsiteY39" fmla="*/ 2084765 h 4054589"/>
              <a:gd name="connsiteX40" fmla="*/ 1459321 w 3144611"/>
              <a:gd name="connsiteY40" fmla="*/ 2250228 h 4054589"/>
              <a:gd name="connsiteX41" fmla="*/ 1520281 w 3144611"/>
              <a:gd name="connsiteY41" fmla="*/ 2372149 h 4054589"/>
              <a:gd name="connsiteX42" fmla="*/ 1720577 w 3144611"/>
              <a:gd name="connsiteY42" fmla="*/ 2398274 h 4054589"/>
              <a:gd name="connsiteX43" fmla="*/ 2269218 w 3144611"/>
              <a:gd name="connsiteY43" fmla="*/ 2546319 h 4054589"/>
              <a:gd name="connsiteX44" fmla="*/ 2277926 w 3144611"/>
              <a:gd name="connsiteY44" fmla="*/ 2772742 h 4054589"/>
              <a:gd name="connsiteX45" fmla="*/ 2286634 w 3144611"/>
              <a:gd name="connsiteY45" fmla="*/ 3160272 h 4054589"/>
              <a:gd name="connsiteX46" fmla="*/ 2147298 w 3144611"/>
              <a:gd name="connsiteY46" fmla="*/ 3182043 h 4054589"/>
              <a:gd name="connsiteX47" fmla="*/ 2103755 w 3144611"/>
              <a:gd name="connsiteY47" fmla="*/ 3042705 h 4054589"/>
              <a:gd name="connsiteX48" fmla="*/ 1999252 w 3144611"/>
              <a:gd name="connsiteY48" fmla="*/ 3177688 h 4054589"/>
              <a:gd name="connsiteX49" fmla="*/ 1781538 w 3144611"/>
              <a:gd name="connsiteY49" fmla="*/ 3142854 h 4054589"/>
              <a:gd name="connsiteX50" fmla="*/ 1616075 w 3144611"/>
              <a:gd name="connsiteY50" fmla="*/ 2990454 h 4054589"/>
              <a:gd name="connsiteX51" fmla="*/ 1454966 w 3144611"/>
              <a:gd name="connsiteY51" fmla="*/ 2851117 h 4054589"/>
              <a:gd name="connsiteX52" fmla="*/ 1398361 w 3144611"/>
              <a:gd name="connsiteY52" fmla="*/ 2811929 h 4054589"/>
              <a:gd name="connsiteX53" fmla="*/ 1324338 w 3144611"/>
              <a:gd name="connsiteY53" fmla="*/ 2720489 h 4054589"/>
              <a:gd name="connsiteX54" fmla="*/ 1280795 w 3144611"/>
              <a:gd name="connsiteY54" fmla="*/ 2546317 h 4054589"/>
              <a:gd name="connsiteX55" fmla="*/ 1145813 w 3144611"/>
              <a:gd name="connsiteY55" fmla="*/ 2363437 h 4054589"/>
              <a:gd name="connsiteX56" fmla="*/ 1076145 w 3144611"/>
              <a:gd name="connsiteY56" fmla="*/ 2420043 h 4054589"/>
              <a:gd name="connsiteX57" fmla="*/ 1063082 w 3144611"/>
              <a:gd name="connsiteY57" fmla="*/ 2811927 h 4054589"/>
              <a:gd name="connsiteX58" fmla="*/ 1511572 w 3144611"/>
              <a:gd name="connsiteY58" fmla="*/ 3012226 h 4054589"/>
              <a:gd name="connsiteX59" fmla="*/ 1655264 w 3144611"/>
              <a:gd name="connsiteY59" fmla="*/ 3234294 h 4054589"/>
              <a:gd name="connsiteX60" fmla="*/ 1733641 w 3144611"/>
              <a:gd name="connsiteY60" fmla="*/ 3360569 h 4054589"/>
              <a:gd name="connsiteX61" fmla="*/ 1912167 w 3144611"/>
              <a:gd name="connsiteY61" fmla="*/ 3417174 h 4054589"/>
              <a:gd name="connsiteX62" fmla="*/ 2038441 w 3144611"/>
              <a:gd name="connsiteY62" fmla="*/ 3282191 h 4054589"/>
              <a:gd name="connsiteX63" fmla="*/ 2095046 w 3144611"/>
              <a:gd name="connsiteY63" fmla="*/ 3369277 h 4054589"/>
              <a:gd name="connsiteX64" fmla="*/ 2225674 w 3144611"/>
              <a:gd name="connsiteY64" fmla="*/ 3356215 h 4054589"/>
              <a:gd name="connsiteX65" fmla="*/ 2317116 w 3144611"/>
              <a:gd name="connsiteY65" fmla="*/ 3469425 h 4054589"/>
              <a:gd name="connsiteX66" fmla="*/ 2247446 w 3144611"/>
              <a:gd name="connsiteY66" fmla="*/ 3608762 h 4054589"/>
              <a:gd name="connsiteX67" fmla="*/ 2264864 w 3144611"/>
              <a:gd name="connsiteY67" fmla="*/ 3691494 h 4054589"/>
              <a:gd name="connsiteX68" fmla="*/ 2188447 w 3144611"/>
              <a:gd name="connsiteY68" fmla="*/ 3769509 h 4054589"/>
              <a:gd name="connsiteX69" fmla="*/ 2134235 w 3144611"/>
              <a:gd name="connsiteY69" fmla="*/ 3848246 h 4054589"/>
              <a:gd name="connsiteX70" fmla="*/ 2032039 w 3144611"/>
              <a:gd name="connsiteY70" fmla="*/ 3935533 h 4054589"/>
              <a:gd name="connsiteX71" fmla="*/ 1882162 w 3144611"/>
              <a:gd name="connsiteY71" fmla="*/ 4044535 h 4054589"/>
              <a:gd name="connsiteX72" fmla="*/ 1883676 w 3144611"/>
              <a:gd name="connsiteY72" fmla="*/ 4050590 h 4054589"/>
              <a:gd name="connsiteX0" fmla="*/ 120242 w 3144611"/>
              <a:gd name="connsiteY0" fmla="*/ 1830819 h 4077840"/>
              <a:gd name="connsiteX1" fmla="*/ 41945 w 3144611"/>
              <a:gd name="connsiteY1" fmla="*/ 1721762 h 4077840"/>
              <a:gd name="connsiteX2" fmla="*/ 16778 w 3144611"/>
              <a:gd name="connsiteY2" fmla="*/ 1609909 h 4077840"/>
              <a:gd name="connsiteX3" fmla="*/ 0 w 3144611"/>
              <a:gd name="connsiteY3" fmla="*/ 1514834 h 4077840"/>
              <a:gd name="connsiteX4" fmla="*/ 19574 w 3144611"/>
              <a:gd name="connsiteY4" fmla="*/ 1400184 h 4077840"/>
              <a:gd name="connsiteX5" fmla="*/ 120242 w 3144611"/>
              <a:gd name="connsiteY5" fmla="*/ 1319090 h 4077840"/>
              <a:gd name="connsiteX6" fmla="*/ 243281 w 3144611"/>
              <a:gd name="connsiteY6" fmla="*/ 1235200 h 4077840"/>
              <a:gd name="connsiteX7" fmla="*/ 290818 w 3144611"/>
              <a:gd name="connsiteY7" fmla="*/ 1047846 h 4077840"/>
              <a:gd name="connsiteX8" fmla="*/ 209725 w 3144611"/>
              <a:gd name="connsiteY8" fmla="*/ 930400 h 4077840"/>
              <a:gd name="connsiteX9" fmla="*/ 190150 w 3144611"/>
              <a:gd name="connsiteY9" fmla="*/ 857696 h 4077840"/>
              <a:gd name="connsiteX10" fmla="*/ 341152 w 3144611"/>
              <a:gd name="connsiteY10" fmla="*/ 782195 h 4077840"/>
              <a:gd name="connsiteX11" fmla="*/ 425042 w 3144611"/>
              <a:gd name="connsiteY11" fmla="*/ 661953 h 4077840"/>
              <a:gd name="connsiteX12" fmla="*/ 433431 w 3144611"/>
              <a:gd name="connsiteY12" fmla="*/ 533322 h 4077840"/>
              <a:gd name="connsiteX13" fmla="*/ 427839 w 3144611"/>
              <a:gd name="connsiteY13" fmla="*/ 474599 h 4077840"/>
              <a:gd name="connsiteX14" fmla="*/ 480969 w 3144611"/>
              <a:gd name="connsiteY14" fmla="*/ 415876 h 4077840"/>
              <a:gd name="connsiteX15" fmla="*/ 444616 w 3144611"/>
              <a:gd name="connsiteY15" fmla="*/ 318004 h 4077840"/>
              <a:gd name="connsiteX16" fmla="*/ 528506 w 3144611"/>
              <a:gd name="connsiteY16" fmla="*/ 337578 h 4077840"/>
              <a:gd name="connsiteX17" fmla="*/ 598415 w 3144611"/>
              <a:gd name="connsiteY17" fmla="*/ 278856 h 4077840"/>
              <a:gd name="connsiteX18" fmla="*/ 659934 w 3144611"/>
              <a:gd name="connsiteY18" fmla="*/ 231318 h 4077840"/>
              <a:gd name="connsiteX19" fmla="*/ 645952 w 3144611"/>
              <a:gd name="connsiteY19" fmla="*/ 144632 h 4077840"/>
              <a:gd name="connsiteX20" fmla="*/ 752213 w 3144611"/>
              <a:gd name="connsiteY20" fmla="*/ 150224 h 4077840"/>
              <a:gd name="connsiteX21" fmla="*/ 799750 w 3144611"/>
              <a:gd name="connsiteY21" fmla="*/ 192169 h 4077840"/>
              <a:gd name="connsiteX22" fmla="*/ 894826 w 3144611"/>
              <a:gd name="connsiteY22" fmla="*/ 127854 h 4077840"/>
              <a:gd name="connsiteX23" fmla="*/ 894826 w 3144611"/>
              <a:gd name="connsiteY23" fmla="*/ 127854 h 4077840"/>
              <a:gd name="connsiteX24" fmla="*/ 995494 w 3144611"/>
              <a:gd name="connsiteY24" fmla="*/ 113872 h 4077840"/>
              <a:gd name="connsiteX25" fmla="*/ 998290 w 3144611"/>
              <a:gd name="connsiteY25" fmla="*/ 111076 h 4077840"/>
              <a:gd name="connsiteX26" fmla="*/ 1269534 w 3144611"/>
              <a:gd name="connsiteY26" fmla="*/ 10408 h 4077840"/>
              <a:gd name="connsiteX27" fmla="*/ 2225878 w 3144611"/>
              <a:gd name="connsiteY27" fmla="*/ 2018 h 4077840"/>
              <a:gd name="connsiteX28" fmla="*/ 2935426 w 3144611"/>
              <a:gd name="connsiteY28" fmla="*/ 700104 h 4077840"/>
              <a:gd name="connsiteX29" fmla="*/ 3140076 w 3144611"/>
              <a:gd name="connsiteY29" fmla="*/ 1026675 h 4077840"/>
              <a:gd name="connsiteX30" fmla="*/ 2978967 w 3144611"/>
              <a:gd name="connsiteY30" fmla="*/ 1196492 h 4077840"/>
              <a:gd name="connsiteX31" fmla="*/ 2735127 w 3144611"/>
              <a:gd name="connsiteY31" fmla="*/ 1340184 h 4077840"/>
              <a:gd name="connsiteX32" fmla="*/ 2399846 w 3144611"/>
              <a:gd name="connsiteY32" fmla="*/ 1466459 h 4077840"/>
              <a:gd name="connsiteX33" fmla="*/ 1881686 w 3144611"/>
              <a:gd name="connsiteY33" fmla="*/ 1523064 h 4077840"/>
              <a:gd name="connsiteX34" fmla="*/ 1563823 w 3144611"/>
              <a:gd name="connsiteY34" fmla="*/ 1705945 h 4077840"/>
              <a:gd name="connsiteX35" fmla="*/ 1520281 w 3144611"/>
              <a:gd name="connsiteY35" fmla="*/ 1544835 h 4077840"/>
              <a:gd name="connsiteX36" fmla="*/ 1354819 w 3144611"/>
              <a:gd name="connsiteY36" fmla="*/ 1601441 h 4077840"/>
              <a:gd name="connsiteX37" fmla="*/ 1263378 w 3144611"/>
              <a:gd name="connsiteY37" fmla="*/ 1758195 h 4077840"/>
              <a:gd name="connsiteX38" fmla="*/ 1372235 w 3144611"/>
              <a:gd name="connsiteY38" fmla="*/ 1997681 h 4077840"/>
              <a:gd name="connsiteX39" fmla="*/ 1494156 w 3144611"/>
              <a:gd name="connsiteY39" fmla="*/ 2084765 h 4077840"/>
              <a:gd name="connsiteX40" fmla="*/ 1459321 w 3144611"/>
              <a:gd name="connsiteY40" fmla="*/ 2250228 h 4077840"/>
              <a:gd name="connsiteX41" fmla="*/ 1520281 w 3144611"/>
              <a:gd name="connsiteY41" fmla="*/ 2372149 h 4077840"/>
              <a:gd name="connsiteX42" fmla="*/ 1720577 w 3144611"/>
              <a:gd name="connsiteY42" fmla="*/ 2398274 h 4077840"/>
              <a:gd name="connsiteX43" fmla="*/ 2269218 w 3144611"/>
              <a:gd name="connsiteY43" fmla="*/ 2546319 h 4077840"/>
              <a:gd name="connsiteX44" fmla="*/ 2277926 w 3144611"/>
              <a:gd name="connsiteY44" fmla="*/ 2772742 h 4077840"/>
              <a:gd name="connsiteX45" fmla="*/ 2286634 w 3144611"/>
              <a:gd name="connsiteY45" fmla="*/ 3160272 h 4077840"/>
              <a:gd name="connsiteX46" fmla="*/ 2147298 w 3144611"/>
              <a:gd name="connsiteY46" fmla="*/ 3182043 h 4077840"/>
              <a:gd name="connsiteX47" fmla="*/ 2103755 w 3144611"/>
              <a:gd name="connsiteY47" fmla="*/ 3042705 h 4077840"/>
              <a:gd name="connsiteX48" fmla="*/ 1999252 w 3144611"/>
              <a:gd name="connsiteY48" fmla="*/ 3177688 h 4077840"/>
              <a:gd name="connsiteX49" fmla="*/ 1781538 w 3144611"/>
              <a:gd name="connsiteY49" fmla="*/ 3142854 h 4077840"/>
              <a:gd name="connsiteX50" fmla="*/ 1616075 w 3144611"/>
              <a:gd name="connsiteY50" fmla="*/ 2990454 h 4077840"/>
              <a:gd name="connsiteX51" fmla="*/ 1454966 w 3144611"/>
              <a:gd name="connsiteY51" fmla="*/ 2851117 h 4077840"/>
              <a:gd name="connsiteX52" fmla="*/ 1398361 w 3144611"/>
              <a:gd name="connsiteY52" fmla="*/ 2811929 h 4077840"/>
              <a:gd name="connsiteX53" fmla="*/ 1324338 w 3144611"/>
              <a:gd name="connsiteY53" fmla="*/ 2720489 h 4077840"/>
              <a:gd name="connsiteX54" fmla="*/ 1280795 w 3144611"/>
              <a:gd name="connsiteY54" fmla="*/ 2546317 h 4077840"/>
              <a:gd name="connsiteX55" fmla="*/ 1145813 w 3144611"/>
              <a:gd name="connsiteY55" fmla="*/ 2363437 h 4077840"/>
              <a:gd name="connsiteX56" fmla="*/ 1076145 w 3144611"/>
              <a:gd name="connsiteY56" fmla="*/ 2420043 h 4077840"/>
              <a:gd name="connsiteX57" fmla="*/ 1063082 w 3144611"/>
              <a:gd name="connsiteY57" fmla="*/ 2811927 h 4077840"/>
              <a:gd name="connsiteX58" fmla="*/ 1511572 w 3144611"/>
              <a:gd name="connsiteY58" fmla="*/ 3012226 h 4077840"/>
              <a:gd name="connsiteX59" fmla="*/ 1655264 w 3144611"/>
              <a:gd name="connsiteY59" fmla="*/ 3234294 h 4077840"/>
              <a:gd name="connsiteX60" fmla="*/ 1733641 w 3144611"/>
              <a:gd name="connsiteY60" fmla="*/ 3360569 h 4077840"/>
              <a:gd name="connsiteX61" fmla="*/ 1912167 w 3144611"/>
              <a:gd name="connsiteY61" fmla="*/ 3417174 h 4077840"/>
              <a:gd name="connsiteX62" fmla="*/ 2038441 w 3144611"/>
              <a:gd name="connsiteY62" fmla="*/ 3282191 h 4077840"/>
              <a:gd name="connsiteX63" fmla="*/ 2095046 w 3144611"/>
              <a:gd name="connsiteY63" fmla="*/ 3369277 h 4077840"/>
              <a:gd name="connsiteX64" fmla="*/ 2225674 w 3144611"/>
              <a:gd name="connsiteY64" fmla="*/ 3356215 h 4077840"/>
              <a:gd name="connsiteX65" fmla="*/ 2317116 w 3144611"/>
              <a:gd name="connsiteY65" fmla="*/ 3469425 h 4077840"/>
              <a:gd name="connsiteX66" fmla="*/ 2247446 w 3144611"/>
              <a:gd name="connsiteY66" fmla="*/ 3608762 h 4077840"/>
              <a:gd name="connsiteX67" fmla="*/ 2264864 w 3144611"/>
              <a:gd name="connsiteY67" fmla="*/ 3691494 h 4077840"/>
              <a:gd name="connsiteX68" fmla="*/ 2188447 w 3144611"/>
              <a:gd name="connsiteY68" fmla="*/ 3769509 h 4077840"/>
              <a:gd name="connsiteX69" fmla="*/ 2134235 w 3144611"/>
              <a:gd name="connsiteY69" fmla="*/ 3848246 h 4077840"/>
              <a:gd name="connsiteX70" fmla="*/ 2032039 w 3144611"/>
              <a:gd name="connsiteY70" fmla="*/ 3935533 h 4077840"/>
              <a:gd name="connsiteX71" fmla="*/ 1882162 w 3144611"/>
              <a:gd name="connsiteY71" fmla="*/ 4044535 h 4077840"/>
              <a:gd name="connsiteX72" fmla="*/ 1883676 w 3144611"/>
              <a:gd name="connsiteY72" fmla="*/ 4077840 h 4077840"/>
              <a:gd name="connsiteX0" fmla="*/ 120242 w 3144611"/>
              <a:gd name="connsiteY0" fmla="*/ 1830819 h 4082382"/>
              <a:gd name="connsiteX1" fmla="*/ 41945 w 3144611"/>
              <a:gd name="connsiteY1" fmla="*/ 1721762 h 4082382"/>
              <a:gd name="connsiteX2" fmla="*/ 16778 w 3144611"/>
              <a:gd name="connsiteY2" fmla="*/ 1609909 h 4082382"/>
              <a:gd name="connsiteX3" fmla="*/ 0 w 3144611"/>
              <a:gd name="connsiteY3" fmla="*/ 1514834 h 4082382"/>
              <a:gd name="connsiteX4" fmla="*/ 19574 w 3144611"/>
              <a:gd name="connsiteY4" fmla="*/ 1400184 h 4082382"/>
              <a:gd name="connsiteX5" fmla="*/ 120242 w 3144611"/>
              <a:gd name="connsiteY5" fmla="*/ 1319090 h 4082382"/>
              <a:gd name="connsiteX6" fmla="*/ 243281 w 3144611"/>
              <a:gd name="connsiteY6" fmla="*/ 1235200 h 4082382"/>
              <a:gd name="connsiteX7" fmla="*/ 290818 w 3144611"/>
              <a:gd name="connsiteY7" fmla="*/ 1047846 h 4082382"/>
              <a:gd name="connsiteX8" fmla="*/ 209725 w 3144611"/>
              <a:gd name="connsiteY8" fmla="*/ 930400 h 4082382"/>
              <a:gd name="connsiteX9" fmla="*/ 190150 w 3144611"/>
              <a:gd name="connsiteY9" fmla="*/ 857696 h 4082382"/>
              <a:gd name="connsiteX10" fmla="*/ 341152 w 3144611"/>
              <a:gd name="connsiteY10" fmla="*/ 782195 h 4082382"/>
              <a:gd name="connsiteX11" fmla="*/ 425042 w 3144611"/>
              <a:gd name="connsiteY11" fmla="*/ 661953 h 4082382"/>
              <a:gd name="connsiteX12" fmla="*/ 433431 w 3144611"/>
              <a:gd name="connsiteY12" fmla="*/ 533322 h 4082382"/>
              <a:gd name="connsiteX13" fmla="*/ 427839 w 3144611"/>
              <a:gd name="connsiteY13" fmla="*/ 474599 h 4082382"/>
              <a:gd name="connsiteX14" fmla="*/ 480969 w 3144611"/>
              <a:gd name="connsiteY14" fmla="*/ 415876 h 4082382"/>
              <a:gd name="connsiteX15" fmla="*/ 444616 w 3144611"/>
              <a:gd name="connsiteY15" fmla="*/ 318004 h 4082382"/>
              <a:gd name="connsiteX16" fmla="*/ 528506 w 3144611"/>
              <a:gd name="connsiteY16" fmla="*/ 337578 h 4082382"/>
              <a:gd name="connsiteX17" fmla="*/ 598415 w 3144611"/>
              <a:gd name="connsiteY17" fmla="*/ 278856 h 4082382"/>
              <a:gd name="connsiteX18" fmla="*/ 659934 w 3144611"/>
              <a:gd name="connsiteY18" fmla="*/ 231318 h 4082382"/>
              <a:gd name="connsiteX19" fmla="*/ 645952 w 3144611"/>
              <a:gd name="connsiteY19" fmla="*/ 144632 h 4082382"/>
              <a:gd name="connsiteX20" fmla="*/ 752213 w 3144611"/>
              <a:gd name="connsiteY20" fmla="*/ 150224 h 4082382"/>
              <a:gd name="connsiteX21" fmla="*/ 799750 w 3144611"/>
              <a:gd name="connsiteY21" fmla="*/ 192169 h 4082382"/>
              <a:gd name="connsiteX22" fmla="*/ 894826 w 3144611"/>
              <a:gd name="connsiteY22" fmla="*/ 127854 h 4082382"/>
              <a:gd name="connsiteX23" fmla="*/ 894826 w 3144611"/>
              <a:gd name="connsiteY23" fmla="*/ 127854 h 4082382"/>
              <a:gd name="connsiteX24" fmla="*/ 995494 w 3144611"/>
              <a:gd name="connsiteY24" fmla="*/ 113872 h 4082382"/>
              <a:gd name="connsiteX25" fmla="*/ 998290 w 3144611"/>
              <a:gd name="connsiteY25" fmla="*/ 111076 h 4082382"/>
              <a:gd name="connsiteX26" fmla="*/ 1269534 w 3144611"/>
              <a:gd name="connsiteY26" fmla="*/ 10408 h 4082382"/>
              <a:gd name="connsiteX27" fmla="*/ 2225878 w 3144611"/>
              <a:gd name="connsiteY27" fmla="*/ 2018 h 4082382"/>
              <a:gd name="connsiteX28" fmla="*/ 2935426 w 3144611"/>
              <a:gd name="connsiteY28" fmla="*/ 700104 h 4082382"/>
              <a:gd name="connsiteX29" fmla="*/ 3140076 w 3144611"/>
              <a:gd name="connsiteY29" fmla="*/ 1026675 h 4082382"/>
              <a:gd name="connsiteX30" fmla="*/ 2978967 w 3144611"/>
              <a:gd name="connsiteY30" fmla="*/ 1196492 h 4082382"/>
              <a:gd name="connsiteX31" fmla="*/ 2735127 w 3144611"/>
              <a:gd name="connsiteY31" fmla="*/ 1340184 h 4082382"/>
              <a:gd name="connsiteX32" fmla="*/ 2399846 w 3144611"/>
              <a:gd name="connsiteY32" fmla="*/ 1466459 h 4082382"/>
              <a:gd name="connsiteX33" fmla="*/ 1881686 w 3144611"/>
              <a:gd name="connsiteY33" fmla="*/ 1523064 h 4082382"/>
              <a:gd name="connsiteX34" fmla="*/ 1563823 w 3144611"/>
              <a:gd name="connsiteY34" fmla="*/ 1705945 h 4082382"/>
              <a:gd name="connsiteX35" fmla="*/ 1520281 w 3144611"/>
              <a:gd name="connsiteY35" fmla="*/ 1544835 h 4082382"/>
              <a:gd name="connsiteX36" fmla="*/ 1354819 w 3144611"/>
              <a:gd name="connsiteY36" fmla="*/ 1601441 h 4082382"/>
              <a:gd name="connsiteX37" fmla="*/ 1263378 w 3144611"/>
              <a:gd name="connsiteY37" fmla="*/ 1758195 h 4082382"/>
              <a:gd name="connsiteX38" fmla="*/ 1372235 w 3144611"/>
              <a:gd name="connsiteY38" fmla="*/ 1997681 h 4082382"/>
              <a:gd name="connsiteX39" fmla="*/ 1494156 w 3144611"/>
              <a:gd name="connsiteY39" fmla="*/ 2084765 h 4082382"/>
              <a:gd name="connsiteX40" fmla="*/ 1459321 w 3144611"/>
              <a:gd name="connsiteY40" fmla="*/ 2250228 h 4082382"/>
              <a:gd name="connsiteX41" fmla="*/ 1520281 w 3144611"/>
              <a:gd name="connsiteY41" fmla="*/ 2372149 h 4082382"/>
              <a:gd name="connsiteX42" fmla="*/ 1720577 w 3144611"/>
              <a:gd name="connsiteY42" fmla="*/ 2398274 h 4082382"/>
              <a:gd name="connsiteX43" fmla="*/ 2269218 w 3144611"/>
              <a:gd name="connsiteY43" fmla="*/ 2546319 h 4082382"/>
              <a:gd name="connsiteX44" fmla="*/ 2277926 w 3144611"/>
              <a:gd name="connsiteY44" fmla="*/ 2772742 h 4082382"/>
              <a:gd name="connsiteX45" fmla="*/ 2286634 w 3144611"/>
              <a:gd name="connsiteY45" fmla="*/ 3160272 h 4082382"/>
              <a:gd name="connsiteX46" fmla="*/ 2147298 w 3144611"/>
              <a:gd name="connsiteY46" fmla="*/ 3182043 h 4082382"/>
              <a:gd name="connsiteX47" fmla="*/ 2103755 w 3144611"/>
              <a:gd name="connsiteY47" fmla="*/ 3042705 h 4082382"/>
              <a:gd name="connsiteX48" fmla="*/ 1999252 w 3144611"/>
              <a:gd name="connsiteY48" fmla="*/ 3177688 h 4082382"/>
              <a:gd name="connsiteX49" fmla="*/ 1781538 w 3144611"/>
              <a:gd name="connsiteY49" fmla="*/ 3142854 h 4082382"/>
              <a:gd name="connsiteX50" fmla="*/ 1616075 w 3144611"/>
              <a:gd name="connsiteY50" fmla="*/ 2990454 h 4082382"/>
              <a:gd name="connsiteX51" fmla="*/ 1454966 w 3144611"/>
              <a:gd name="connsiteY51" fmla="*/ 2851117 h 4082382"/>
              <a:gd name="connsiteX52" fmla="*/ 1398361 w 3144611"/>
              <a:gd name="connsiteY52" fmla="*/ 2811929 h 4082382"/>
              <a:gd name="connsiteX53" fmla="*/ 1324338 w 3144611"/>
              <a:gd name="connsiteY53" fmla="*/ 2720489 h 4082382"/>
              <a:gd name="connsiteX54" fmla="*/ 1280795 w 3144611"/>
              <a:gd name="connsiteY54" fmla="*/ 2546317 h 4082382"/>
              <a:gd name="connsiteX55" fmla="*/ 1145813 w 3144611"/>
              <a:gd name="connsiteY55" fmla="*/ 2363437 h 4082382"/>
              <a:gd name="connsiteX56" fmla="*/ 1076145 w 3144611"/>
              <a:gd name="connsiteY56" fmla="*/ 2420043 h 4082382"/>
              <a:gd name="connsiteX57" fmla="*/ 1063082 w 3144611"/>
              <a:gd name="connsiteY57" fmla="*/ 2811927 h 4082382"/>
              <a:gd name="connsiteX58" fmla="*/ 1511572 w 3144611"/>
              <a:gd name="connsiteY58" fmla="*/ 3012226 h 4082382"/>
              <a:gd name="connsiteX59" fmla="*/ 1655264 w 3144611"/>
              <a:gd name="connsiteY59" fmla="*/ 3234294 h 4082382"/>
              <a:gd name="connsiteX60" fmla="*/ 1733641 w 3144611"/>
              <a:gd name="connsiteY60" fmla="*/ 3360569 h 4082382"/>
              <a:gd name="connsiteX61" fmla="*/ 1912167 w 3144611"/>
              <a:gd name="connsiteY61" fmla="*/ 3417174 h 4082382"/>
              <a:gd name="connsiteX62" fmla="*/ 2038441 w 3144611"/>
              <a:gd name="connsiteY62" fmla="*/ 3282191 h 4082382"/>
              <a:gd name="connsiteX63" fmla="*/ 2095046 w 3144611"/>
              <a:gd name="connsiteY63" fmla="*/ 3369277 h 4082382"/>
              <a:gd name="connsiteX64" fmla="*/ 2225674 w 3144611"/>
              <a:gd name="connsiteY64" fmla="*/ 3356215 h 4082382"/>
              <a:gd name="connsiteX65" fmla="*/ 2317116 w 3144611"/>
              <a:gd name="connsiteY65" fmla="*/ 3469425 h 4082382"/>
              <a:gd name="connsiteX66" fmla="*/ 2247446 w 3144611"/>
              <a:gd name="connsiteY66" fmla="*/ 3608762 h 4082382"/>
              <a:gd name="connsiteX67" fmla="*/ 2264864 w 3144611"/>
              <a:gd name="connsiteY67" fmla="*/ 3691494 h 4082382"/>
              <a:gd name="connsiteX68" fmla="*/ 2188447 w 3144611"/>
              <a:gd name="connsiteY68" fmla="*/ 3769509 h 4082382"/>
              <a:gd name="connsiteX69" fmla="*/ 2134235 w 3144611"/>
              <a:gd name="connsiteY69" fmla="*/ 3848246 h 4082382"/>
              <a:gd name="connsiteX70" fmla="*/ 2032039 w 3144611"/>
              <a:gd name="connsiteY70" fmla="*/ 3935533 h 4082382"/>
              <a:gd name="connsiteX71" fmla="*/ 1882162 w 3144611"/>
              <a:gd name="connsiteY71" fmla="*/ 4044535 h 4082382"/>
              <a:gd name="connsiteX72" fmla="*/ 1885189 w 3144611"/>
              <a:gd name="connsiteY72" fmla="*/ 4082382 h 4082382"/>
              <a:gd name="connsiteX0" fmla="*/ 120242 w 3144611"/>
              <a:gd name="connsiteY0" fmla="*/ 1830819 h 4084785"/>
              <a:gd name="connsiteX1" fmla="*/ 41945 w 3144611"/>
              <a:gd name="connsiteY1" fmla="*/ 1721762 h 4084785"/>
              <a:gd name="connsiteX2" fmla="*/ 16778 w 3144611"/>
              <a:gd name="connsiteY2" fmla="*/ 1609909 h 4084785"/>
              <a:gd name="connsiteX3" fmla="*/ 0 w 3144611"/>
              <a:gd name="connsiteY3" fmla="*/ 1514834 h 4084785"/>
              <a:gd name="connsiteX4" fmla="*/ 19574 w 3144611"/>
              <a:gd name="connsiteY4" fmla="*/ 1400184 h 4084785"/>
              <a:gd name="connsiteX5" fmla="*/ 120242 w 3144611"/>
              <a:gd name="connsiteY5" fmla="*/ 1319090 h 4084785"/>
              <a:gd name="connsiteX6" fmla="*/ 243281 w 3144611"/>
              <a:gd name="connsiteY6" fmla="*/ 1235200 h 4084785"/>
              <a:gd name="connsiteX7" fmla="*/ 290818 w 3144611"/>
              <a:gd name="connsiteY7" fmla="*/ 1047846 h 4084785"/>
              <a:gd name="connsiteX8" fmla="*/ 209725 w 3144611"/>
              <a:gd name="connsiteY8" fmla="*/ 930400 h 4084785"/>
              <a:gd name="connsiteX9" fmla="*/ 190150 w 3144611"/>
              <a:gd name="connsiteY9" fmla="*/ 857696 h 4084785"/>
              <a:gd name="connsiteX10" fmla="*/ 341152 w 3144611"/>
              <a:gd name="connsiteY10" fmla="*/ 782195 h 4084785"/>
              <a:gd name="connsiteX11" fmla="*/ 425042 w 3144611"/>
              <a:gd name="connsiteY11" fmla="*/ 661953 h 4084785"/>
              <a:gd name="connsiteX12" fmla="*/ 433431 w 3144611"/>
              <a:gd name="connsiteY12" fmla="*/ 533322 h 4084785"/>
              <a:gd name="connsiteX13" fmla="*/ 427839 w 3144611"/>
              <a:gd name="connsiteY13" fmla="*/ 474599 h 4084785"/>
              <a:gd name="connsiteX14" fmla="*/ 480969 w 3144611"/>
              <a:gd name="connsiteY14" fmla="*/ 415876 h 4084785"/>
              <a:gd name="connsiteX15" fmla="*/ 444616 w 3144611"/>
              <a:gd name="connsiteY15" fmla="*/ 318004 h 4084785"/>
              <a:gd name="connsiteX16" fmla="*/ 528506 w 3144611"/>
              <a:gd name="connsiteY16" fmla="*/ 337578 h 4084785"/>
              <a:gd name="connsiteX17" fmla="*/ 598415 w 3144611"/>
              <a:gd name="connsiteY17" fmla="*/ 278856 h 4084785"/>
              <a:gd name="connsiteX18" fmla="*/ 659934 w 3144611"/>
              <a:gd name="connsiteY18" fmla="*/ 231318 h 4084785"/>
              <a:gd name="connsiteX19" fmla="*/ 645952 w 3144611"/>
              <a:gd name="connsiteY19" fmla="*/ 144632 h 4084785"/>
              <a:gd name="connsiteX20" fmla="*/ 752213 w 3144611"/>
              <a:gd name="connsiteY20" fmla="*/ 150224 h 4084785"/>
              <a:gd name="connsiteX21" fmla="*/ 799750 w 3144611"/>
              <a:gd name="connsiteY21" fmla="*/ 192169 h 4084785"/>
              <a:gd name="connsiteX22" fmla="*/ 894826 w 3144611"/>
              <a:gd name="connsiteY22" fmla="*/ 127854 h 4084785"/>
              <a:gd name="connsiteX23" fmla="*/ 894826 w 3144611"/>
              <a:gd name="connsiteY23" fmla="*/ 127854 h 4084785"/>
              <a:gd name="connsiteX24" fmla="*/ 995494 w 3144611"/>
              <a:gd name="connsiteY24" fmla="*/ 113872 h 4084785"/>
              <a:gd name="connsiteX25" fmla="*/ 998290 w 3144611"/>
              <a:gd name="connsiteY25" fmla="*/ 111076 h 4084785"/>
              <a:gd name="connsiteX26" fmla="*/ 1269534 w 3144611"/>
              <a:gd name="connsiteY26" fmla="*/ 10408 h 4084785"/>
              <a:gd name="connsiteX27" fmla="*/ 2225878 w 3144611"/>
              <a:gd name="connsiteY27" fmla="*/ 2018 h 4084785"/>
              <a:gd name="connsiteX28" fmla="*/ 2935426 w 3144611"/>
              <a:gd name="connsiteY28" fmla="*/ 700104 h 4084785"/>
              <a:gd name="connsiteX29" fmla="*/ 3140076 w 3144611"/>
              <a:gd name="connsiteY29" fmla="*/ 1026675 h 4084785"/>
              <a:gd name="connsiteX30" fmla="*/ 2978967 w 3144611"/>
              <a:gd name="connsiteY30" fmla="*/ 1196492 h 4084785"/>
              <a:gd name="connsiteX31" fmla="*/ 2735127 w 3144611"/>
              <a:gd name="connsiteY31" fmla="*/ 1340184 h 4084785"/>
              <a:gd name="connsiteX32" fmla="*/ 2399846 w 3144611"/>
              <a:gd name="connsiteY32" fmla="*/ 1466459 h 4084785"/>
              <a:gd name="connsiteX33" fmla="*/ 1881686 w 3144611"/>
              <a:gd name="connsiteY33" fmla="*/ 1523064 h 4084785"/>
              <a:gd name="connsiteX34" fmla="*/ 1563823 w 3144611"/>
              <a:gd name="connsiteY34" fmla="*/ 1705945 h 4084785"/>
              <a:gd name="connsiteX35" fmla="*/ 1520281 w 3144611"/>
              <a:gd name="connsiteY35" fmla="*/ 1544835 h 4084785"/>
              <a:gd name="connsiteX36" fmla="*/ 1354819 w 3144611"/>
              <a:gd name="connsiteY36" fmla="*/ 1601441 h 4084785"/>
              <a:gd name="connsiteX37" fmla="*/ 1263378 w 3144611"/>
              <a:gd name="connsiteY37" fmla="*/ 1758195 h 4084785"/>
              <a:gd name="connsiteX38" fmla="*/ 1372235 w 3144611"/>
              <a:gd name="connsiteY38" fmla="*/ 1997681 h 4084785"/>
              <a:gd name="connsiteX39" fmla="*/ 1494156 w 3144611"/>
              <a:gd name="connsiteY39" fmla="*/ 2084765 h 4084785"/>
              <a:gd name="connsiteX40" fmla="*/ 1459321 w 3144611"/>
              <a:gd name="connsiteY40" fmla="*/ 2250228 h 4084785"/>
              <a:gd name="connsiteX41" fmla="*/ 1520281 w 3144611"/>
              <a:gd name="connsiteY41" fmla="*/ 2372149 h 4084785"/>
              <a:gd name="connsiteX42" fmla="*/ 1720577 w 3144611"/>
              <a:gd name="connsiteY42" fmla="*/ 2398274 h 4084785"/>
              <a:gd name="connsiteX43" fmla="*/ 2269218 w 3144611"/>
              <a:gd name="connsiteY43" fmla="*/ 2546319 h 4084785"/>
              <a:gd name="connsiteX44" fmla="*/ 2277926 w 3144611"/>
              <a:gd name="connsiteY44" fmla="*/ 2772742 h 4084785"/>
              <a:gd name="connsiteX45" fmla="*/ 2286634 w 3144611"/>
              <a:gd name="connsiteY45" fmla="*/ 3160272 h 4084785"/>
              <a:gd name="connsiteX46" fmla="*/ 2147298 w 3144611"/>
              <a:gd name="connsiteY46" fmla="*/ 3182043 h 4084785"/>
              <a:gd name="connsiteX47" fmla="*/ 2103755 w 3144611"/>
              <a:gd name="connsiteY47" fmla="*/ 3042705 h 4084785"/>
              <a:gd name="connsiteX48" fmla="*/ 1999252 w 3144611"/>
              <a:gd name="connsiteY48" fmla="*/ 3177688 h 4084785"/>
              <a:gd name="connsiteX49" fmla="*/ 1781538 w 3144611"/>
              <a:gd name="connsiteY49" fmla="*/ 3142854 h 4084785"/>
              <a:gd name="connsiteX50" fmla="*/ 1616075 w 3144611"/>
              <a:gd name="connsiteY50" fmla="*/ 2990454 h 4084785"/>
              <a:gd name="connsiteX51" fmla="*/ 1454966 w 3144611"/>
              <a:gd name="connsiteY51" fmla="*/ 2851117 h 4084785"/>
              <a:gd name="connsiteX52" fmla="*/ 1398361 w 3144611"/>
              <a:gd name="connsiteY52" fmla="*/ 2811929 h 4084785"/>
              <a:gd name="connsiteX53" fmla="*/ 1324338 w 3144611"/>
              <a:gd name="connsiteY53" fmla="*/ 2720489 h 4084785"/>
              <a:gd name="connsiteX54" fmla="*/ 1280795 w 3144611"/>
              <a:gd name="connsiteY54" fmla="*/ 2546317 h 4084785"/>
              <a:gd name="connsiteX55" fmla="*/ 1145813 w 3144611"/>
              <a:gd name="connsiteY55" fmla="*/ 2363437 h 4084785"/>
              <a:gd name="connsiteX56" fmla="*/ 1076145 w 3144611"/>
              <a:gd name="connsiteY56" fmla="*/ 2420043 h 4084785"/>
              <a:gd name="connsiteX57" fmla="*/ 1063082 w 3144611"/>
              <a:gd name="connsiteY57" fmla="*/ 2811927 h 4084785"/>
              <a:gd name="connsiteX58" fmla="*/ 1511572 w 3144611"/>
              <a:gd name="connsiteY58" fmla="*/ 3012226 h 4084785"/>
              <a:gd name="connsiteX59" fmla="*/ 1655264 w 3144611"/>
              <a:gd name="connsiteY59" fmla="*/ 3234294 h 4084785"/>
              <a:gd name="connsiteX60" fmla="*/ 1733641 w 3144611"/>
              <a:gd name="connsiteY60" fmla="*/ 3360569 h 4084785"/>
              <a:gd name="connsiteX61" fmla="*/ 1912167 w 3144611"/>
              <a:gd name="connsiteY61" fmla="*/ 3417174 h 4084785"/>
              <a:gd name="connsiteX62" fmla="*/ 2038441 w 3144611"/>
              <a:gd name="connsiteY62" fmla="*/ 3282191 h 4084785"/>
              <a:gd name="connsiteX63" fmla="*/ 2095046 w 3144611"/>
              <a:gd name="connsiteY63" fmla="*/ 3369277 h 4084785"/>
              <a:gd name="connsiteX64" fmla="*/ 2225674 w 3144611"/>
              <a:gd name="connsiteY64" fmla="*/ 3356215 h 4084785"/>
              <a:gd name="connsiteX65" fmla="*/ 2317116 w 3144611"/>
              <a:gd name="connsiteY65" fmla="*/ 3469425 h 4084785"/>
              <a:gd name="connsiteX66" fmla="*/ 2247446 w 3144611"/>
              <a:gd name="connsiteY66" fmla="*/ 3608762 h 4084785"/>
              <a:gd name="connsiteX67" fmla="*/ 2264864 w 3144611"/>
              <a:gd name="connsiteY67" fmla="*/ 3691494 h 4084785"/>
              <a:gd name="connsiteX68" fmla="*/ 2188447 w 3144611"/>
              <a:gd name="connsiteY68" fmla="*/ 3769509 h 4084785"/>
              <a:gd name="connsiteX69" fmla="*/ 2134235 w 3144611"/>
              <a:gd name="connsiteY69" fmla="*/ 3848246 h 4084785"/>
              <a:gd name="connsiteX70" fmla="*/ 2032039 w 3144611"/>
              <a:gd name="connsiteY70" fmla="*/ 3935533 h 4084785"/>
              <a:gd name="connsiteX71" fmla="*/ 1882162 w 3144611"/>
              <a:gd name="connsiteY71" fmla="*/ 4044535 h 4084785"/>
              <a:gd name="connsiteX72" fmla="*/ 1885189 w 3144611"/>
              <a:gd name="connsiteY72" fmla="*/ 4082382 h 4084785"/>
              <a:gd name="connsiteX73" fmla="*/ 1882162 w 3144611"/>
              <a:gd name="connsiteY73" fmla="*/ 4080867 h 4084785"/>
              <a:gd name="connsiteX0" fmla="*/ 120242 w 3144611"/>
              <a:gd name="connsiteY0" fmla="*/ 1830819 h 4332175"/>
              <a:gd name="connsiteX1" fmla="*/ 41945 w 3144611"/>
              <a:gd name="connsiteY1" fmla="*/ 1721762 h 4332175"/>
              <a:gd name="connsiteX2" fmla="*/ 16778 w 3144611"/>
              <a:gd name="connsiteY2" fmla="*/ 1609909 h 4332175"/>
              <a:gd name="connsiteX3" fmla="*/ 0 w 3144611"/>
              <a:gd name="connsiteY3" fmla="*/ 1514834 h 4332175"/>
              <a:gd name="connsiteX4" fmla="*/ 19574 w 3144611"/>
              <a:gd name="connsiteY4" fmla="*/ 1400184 h 4332175"/>
              <a:gd name="connsiteX5" fmla="*/ 120242 w 3144611"/>
              <a:gd name="connsiteY5" fmla="*/ 1319090 h 4332175"/>
              <a:gd name="connsiteX6" fmla="*/ 243281 w 3144611"/>
              <a:gd name="connsiteY6" fmla="*/ 1235200 h 4332175"/>
              <a:gd name="connsiteX7" fmla="*/ 290818 w 3144611"/>
              <a:gd name="connsiteY7" fmla="*/ 1047846 h 4332175"/>
              <a:gd name="connsiteX8" fmla="*/ 209725 w 3144611"/>
              <a:gd name="connsiteY8" fmla="*/ 930400 h 4332175"/>
              <a:gd name="connsiteX9" fmla="*/ 190150 w 3144611"/>
              <a:gd name="connsiteY9" fmla="*/ 857696 h 4332175"/>
              <a:gd name="connsiteX10" fmla="*/ 341152 w 3144611"/>
              <a:gd name="connsiteY10" fmla="*/ 782195 h 4332175"/>
              <a:gd name="connsiteX11" fmla="*/ 425042 w 3144611"/>
              <a:gd name="connsiteY11" fmla="*/ 661953 h 4332175"/>
              <a:gd name="connsiteX12" fmla="*/ 433431 w 3144611"/>
              <a:gd name="connsiteY12" fmla="*/ 533322 h 4332175"/>
              <a:gd name="connsiteX13" fmla="*/ 427839 w 3144611"/>
              <a:gd name="connsiteY13" fmla="*/ 474599 h 4332175"/>
              <a:gd name="connsiteX14" fmla="*/ 480969 w 3144611"/>
              <a:gd name="connsiteY14" fmla="*/ 415876 h 4332175"/>
              <a:gd name="connsiteX15" fmla="*/ 444616 w 3144611"/>
              <a:gd name="connsiteY15" fmla="*/ 318004 h 4332175"/>
              <a:gd name="connsiteX16" fmla="*/ 528506 w 3144611"/>
              <a:gd name="connsiteY16" fmla="*/ 337578 h 4332175"/>
              <a:gd name="connsiteX17" fmla="*/ 598415 w 3144611"/>
              <a:gd name="connsiteY17" fmla="*/ 278856 h 4332175"/>
              <a:gd name="connsiteX18" fmla="*/ 659934 w 3144611"/>
              <a:gd name="connsiteY18" fmla="*/ 231318 h 4332175"/>
              <a:gd name="connsiteX19" fmla="*/ 645952 w 3144611"/>
              <a:gd name="connsiteY19" fmla="*/ 144632 h 4332175"/>
              <a:gd name="connsiteX20" fmla="*/ 752213 w 3144611"/>
              <a:gd name="connsiteY20" fmla="*/ 150224 h 4332175"/>
              <a:gd name="connsiteX21" fmla="*/ 799750 w 3144611"/>
              <a:gd name="connsiteY21" fmla="*/ 192169 h 4332175"/>
              <a:gd name="connsiteX22" fmla="*/ 894826 w 3144611"/>
              <a:gd name="connsiteY22" fmla="*/ 127854 h 4332175"/>
              <a:gd name="connsiteX23" fmla="*/ 894826 w 3144611"/>
              <a:gd name="connsiteY23" fmla="*/ 127854 h 4332175"/>
              <a:gd name="connsiteX24" fmla="*/ 995494 w 3144611"/>
              <a:gd name="connsiteY24" fmla="*/ 113872 h 4332175"/>
              <a:gd name="connsiteX25" fmla="*/ 998290 w 3144611"/>
              <a:gd name="connsiteY25" fmla="*/ 111076 h 4332175"/>
              <a:gd name="connsiteX26" fmla="*/ 1269534 w 3144611"/>
              <a:gd name="connsiteY26" fmla="*/ 10408 h 4332175"/>
              <a:gd name="connsiteX27" fmla="*/ 2225878 w 3144611"/>
              <a:gd name="connsiteY27" fmla="*/ 2018 h 4332175"/>
              <a:gd name="connsiteX28" fmla="*/ 2935426 w 3144611"/>
              <a:gd name="connsiteY28" fmla="*/ 700104 h 4332175"/>
              <a:gd name="connsiteX29" fmla="*/ 3140076 w 3144611"/>
              <a:gd name="connsiteY29" fmla="*/ 1026675 h 4332175"/>
              <a:gd name="connsiteX30" fmla="*/ 2978967 w 3144611"/>
              <a:gd name="connsiteY30" fmla="*/ 1196492 h 4332175"/>
              <a:gd name="connsiteX31" fmla="*/ 2735127 w 3144611"/>
              <a:gd name="connsiteY31" fmla="*/ 1340184 h 4332175"/>
              <a:gd name="connsiteX32" fmla="*/ 2399846 w 3144611"/>
              <a:gd name="connsiteY32" fmla="*/ 1466459 h 4332175"/>
              <a:gd name="connsiteX33" fmla="*/ 1881686 w 3144611"/>
              <a:gd name="connsiteY33" fmla="*/ 1523064 h 4332175"/>
              <a:gd name="connsiteX34" fmla="*/ 1563823 w 3144611"/>
              <a:gd name="connsiteY34" fmla="*/ 1705945 h 4332175"/>
              <a:gd name="connsiteX35" fmla="*/ 1520281 w 3144611"/>
              <a:gd name="connsiteY35" fmla="*/ 1544835 h 4332175"/>
              <a:gd name="connsiteX36" fmla="*/ 1354819 w 3144611"/>
              <a:gd name="connsiteY36" fmla="*/ 1601441 h 4332175"/>
              <a:gd name="connsiteX37" fmla="*/ 1263378 w 3144611"/>
              <a:gd name="connsiteY37" fmla="*/ 1758195 h 4332175"/>
              <a:gd name="connsiteX38" fmla="*/ 1372235 w 3144611"/>
              <a:gd name="connsiteY38" fmla="*/ 1997681 h 4332175"/>
              <a:gd name="connsiteX39" fmla="*/ 1494156 w 3144611"/>
              <a:gd name="connsiteY39" fmla="*/ 2084765 h 4332175"/>
              <a:gd name="connsiteX40" fmla="*/ 1459321 w 3144611"/>
              <a:gd name="connsiteY40" fmla="*/ 2250228 h 4332175"/>
              <a:gd name="connsiteX41" fmla="*/ 1520281 w 3144611"/>
              <a:gd name="connsiteY41" fmla="*/ 2372149 h 4332175"/>
              <a:gd name="connsiteX42" fmla="*/ 1720577 w 3144611"/>
              <a:gd name="connsiteY42" fmla="*/ 2398274 h 4332175"/>
              <a:gd name="connsiteX43" fmla="*/ 2269218 w 3144611"/>
              <a:gd name="connsiteY43" fmla="*/ 2546319 h 4332175"/>
              <a:gd name="connsiteX44" fmla="*/ 2277926 w 3144611"/>
              <a:gd name="connsiteY44" fmla="*/ 2772742 h 4332175"/>
              <a:gd name="connsiteX45" fmla="*/ 2286634 w 3144611"/>
              <a:gd name="connsiteY45" fmla="*/ 3160272 h 4332175"/>
              <a:gd name="connsiteX46" fmla="*/ 2147298 w 3144611"/>
              <a:gd name="connsiteY46" fmla="*/ 3182043 h 4332175"/>
              <a:gd name="connsiteX47" fmla="*/ 2103755 w 3144611"/>
              <a:gd name="connsiteY47" fmla="*/ 3042705 h 4332175"/>
              <a:gd name="connsiteX48" fmla="*/ 1999252 w 3144611"/>
              <a:gd name="connsiteY48" fmla="*/ 3177688 h 4332175"/>
              <a:gd name="connsiteX49" fmla="*/ 1781538 w 3144611"/>
              <a:gd name="connsiteY49" fmla="*/ 3142854 h 4332175"/>
              <a:gd name="connsiteX50" fmla="*/ 1616075 w 3144611"/>
              <a:gd name="connsiteY50" fmla="*/ 2990454 h 4332175"/>
              <a:gd name="connsiteX51" fmla="*/ 1454966 w 3144611"/>
              <a:gd name="connsiteY51" fmla="*/ 2851117 h 4332175"/>
              <a:gd name="connsiteX52" fmla="*/ 1398361 w 3144611"/>
              <a:gd name="connsiteY52" fmla="*/ 2811929 h 4332175"/>
              <a:gd name="connsiteX53" fmla="*/ 1324338 w 3144611"/>
              <a:gd name="connsiteY53" fmla="*/ 2720489 h 4332175"/>
              <a:gd name="connsiteX54" fmla="*/ 1280795 w 3144611"/>
              <a:gd name="connsiteY54" fmla="*/ 2546317 h 4332175"/>
              <a:gd name="connsiteX55" fmla="*/ 1145813 w 3144611"/>
              <a:gd name="connsiteY55" fmla="*/ 2363437 h 4332175"/>
              <a:gd name="connsiteX56" fmla="*/ 1076145 w 3144611"/>
              <a:gd name="connsiteY56" fmla="*/ 2420043 h 4332175"/>
              <a:gd name="connsiteX57" fmla="*/ 1063082 w 3144611"/>
              <a:gd name="connsiteY57" fmla="*/ 2811927 h 4332175"/>
              <a:gd name="connsiteX58" fmla="*/ 1511572 w 3144611"/>
              <a:gd name="connsiteY58" fmla="*/ 3012226 h 4332175"/>
              <a:gd name="connsiteX59" fmla="*/ 1655264 w 3144611"/>
              <a:gd name="connsiteY59" fmla="*/ 3234294 h 4332175"/>
              <a:gd name="connsiteX60" fmla="*/ 1733641 w 3144611"/>
              <a:gd name="connsiteY60" fmla="*/ 3360569 h 4332175"/>
              <a:gd name="connsiteX61" fmla="*/ 1912167 w 3144611"/>
              <a:gd name="connsiteY61" fmla="*/ 3417174 h 4332175"/>
              <a:gd name="connsiteX62" fmla="*/ 2038441 w 3144611"/>
              <a:gd name="connsiteY62" fmla="*/ 3282191 h 4332175"/>
              <a:gd name="connsiteX63" fmla="*/ 2095046 w 3144611"/>
              <a:gd name="connsiteY63" fmla="*/ 3369277 h 4332175"/>
              <a:gd name="connsiteX64" fmla="*/ 2225674 w 3144611"/>
              <a:gd name="connsiteY64" fmla="*/ 3356215 h 4332175"/>
              <a:gd name="connsiteX65" fmla="*/ 2317116 w 3144611"/>
              <a:gd name="connsiteY65" fmla="*/ 3469425 h 4332175"/>
              <a:gd name="connsiteX66" fmla="*/ 2247446 w 3144611"/>
              <a:gd name="connsiteY66" fmla="*/ 3608762 h 4332175"/>
              <a:gd name="connsiteX67" fmla="*/ 2264864 w 3144611"/>
              <a:gd name="connsiteY67" fmla="*/ 3691494 h 4332175"/>
              <a:gd name="connsiteX68" fmla="*/ 2188447 w 3144611"/>
              <a:gd name="connsiteY68" fmla="*/ 3769509 h 4332175"/>
              <a:gd name="connsiteX69" fmla="*/ 2134235 w 3144611"/>
              <a:gd name="connsiteY69" fmla="*/ 3848246 h 4332175"/>
              <a:gd name="connsiteX70" fmla="*/ 2032039 w 3144611"/>
              <a:gd name="connsiteY70" fmla="*/ 3935533 h 4332175"/>
              <a:gd name="connsiteX71" fmla="*/ 1882162 w 3144611"/>
              <a:gd name="connsiteY71" fmla="*/ 4044535 h 4332175"/>
              <a:gd name="connsiteX72" fmla="*/ 1885189 w 3144611"/>
              <a:gd name="connsiteY72" fmla="*/ 4082382 h 4332175"/>
              <a:gd name="connsiteX73" fmla="*/ 1482491 w 3144611"/>
              <a:gd name="connsiteY73" fmla="*/ 4332175 h 4332175"/>
              <a:gd name="connsiteX0" fmla="*/ 120242 w 3144611"/>
              <a:gd name="connsiteY0" fmla="*/ 1830819 h 4351118"/>
              <a:gd name="connsiteX1" fmla="*/ 41945 w 3144611"/>
              <a:gd name="connsiteY1" fmla="*/ 1721762 h 4351118"/>
              <a:gd name="connsiteX2" fmla="*/ 16778 w 3144611"/>
              <a:gd name="connsiteY2" fmla="*/ 1609909 h 4351118"/>
              <a:gd name="connsiteX3" fmla="*/ 0 w 3144611"/>
              <a:gd name="connsiteY3" fmla="*/ 1514834 h 4351118"/>
              <a:gd name="connsiteX4" fmla="*/ 19574 w 3144611"/>
              <a:gd name="connsiteY4" fmla="*/ 1400184 h 4351118"/>
              <a:gd name="connsiteX5" fmla="*/ 120242 w 3144611"/>
              <a:gd name="connsiteY5" fmla="*/ 1319090 h 4351118"/>
              <a:gd name="connsiteX6" fmla="*/ 243281 w 3144611"/>
              <a:gd name="connsiteY6" fmla="*/ 1235200 h 4351118"/>
              <a:gd name="connsiteX7" fmla="*/ 290818 w 3144611"/>
              <a:gd name="connsiteY7" fmla="*/ 1047846 h 4351118"/>
              <a:gd name="connsiteX8" fmla="*/ 209725 w 3144611"/>
              <a:gd name="connsiteY8" fmla="*/ 930400 h 4351118"/>
              <a:gd name="connsiteX9" fmla="*/ 190150 w 3144611"/>
              <a:gd name="connsiteY9" fmla="*/ 857696 h 4351118"/>
              <a:gd name="connsiteX10" fmla="*/ 341152 w 3144611"/>
              <a:gd name="connsiteY10" fmla="*/ 782195 h 4351118"/>
              <a:gd name="connsiteX11" fmla="*/ 425042 w 3144611"/>
              <a:gd name="connsiteY11" fmla="*/ 661953 h 4351118"/>
              <a:gd name="connsiteX12" fmla="*/ 433431 w 3144611"/>
              <a:gd name="connsiteY12" fmla="*/ 533322 h 4351118"/>
              <a:gd name="connsiteX13" fmla="*/ 427839 w 3144611"/>
              <a:gd name="connsiteY13" fmla="*/ 474599 h 4351118"/>
              <a:gd name="connsiteX14" fmla="*/ 480969 w 3144611"/>
              <a:gd name="connsiteY14" fmla="*/ 415876 h 4351118"/>
              <a:gd name="connsiteX15" fmla="*/ 444616 w 3144611"/>
              <a:gd name="connsiteY15" fmla="*/ 318004 h 4351118"/>
              <a:gd name="connsiteX16" fmla="*/ 528506 w 3144611"/>
              <a:gd name="connsiteY16" fmla="*/ 337578 h 4351118"/>
              <a:gd name="connsiteX17" fmla="*/ 598415 w 3144611"/>
              <a:gd name="connsiteY17" fmla="*/ 278856 h 4351118"/>
              <a:gd name="connsiteX18" fmla="*/ 659934 w 3144611"/>
              <a:gd name="connsiteY18" fmla="*/ 231318 h 4351118"/>
              <a:gd name="connsiteX19" fmla="*/ 645952 w 3144611"/>
              <a:gd name="connsiteY19" fmla="*/ 144632 h 4351118"/>
              <a:gd name="connsiteX20" fmla="*/ 752213 w 3144611"/>
              <a:gd name="connsiteY20" fmla="*/ 150224 h 4351118"/>
              <a:gd name="connsiteX21" fmla="*/ 799750 w 3144611"/>
              <a:gd name="connsiteY21" fmla="*/ 192169 h 4351118"/>
              <a:gd name="connsiteX22" fmla="*/ 894826 w 3144611"/>
              <a:gd name="connsiteY22" fmla="*/ 127854 h 4351118"/>
              <a:gd name="connsiteX23" fmla="*/ 894826 w 3144611"/>
              <a:gd name="connsiteY23" fmla="*/ 127854 h 4351118"/>
              <a:gd name="connsiteX24" fmla="*/ 995494 w 3144611"/>
              <a:gd name="connsiteY24" fmla="*/ 113872 h 4351118"/>
              <a:gd name="connsiteX25" fmla="*/ 998290 w 3144611"/>
              <a:gd name="connsiteY25" fmla="*/ 111076 h 4351118"/>
              <a:gd name="connsiteX26" fmla="*/ 1269534 w 3144611"/>
              <a:gd name="connsiteY26" fmla="*/ 10408 h 4351118"/>
              <a:gd name="connsiteX27" fmla="*/ 2225878 w 3144611"/>
              <a:gd name="connsiteY27" fmla="*/ 2018 h 4351118"/>
              <a:gd name="connsiteX28" fmla="*/ 2935426 w 3144611"/>
              <a:gd name="connsiteY28" fmla="*/ 700104 h 4351118"/>
              <a:gd name="connsiteX29" fmla="*/ 3140076 w 3144611"/>
              <a:gd name="connsiteY29" fmla="*/ 1026675 h 4351118"/>
              <a:gd name="connsiteX30" fmla="*/ 2978967 w 3144611"/>
              <a:gd name="connsiteY30" fmla="*/ 1196492 h 4351118"/>
              <a:gd name="connsiteX31" fmla="*/ 2735127 w 3144611"/>
              <a:gd name="connsiteY31" fmla="*/ 1340184 h 4351118"/>
              <a:gd name="connsiteX32" fmla="*/ 2399846 w 3144611"/>
              <a:gd name="connsiteY32" fmla="*/ 1466459 h 4351118"/>
              <a:gd name="connsiteX33" fmla="*/ 1881686 w 3144611"/>
              <a:gd name="connsiteY33" fmla="*/ 1523064 h 4351118"/>
              <a:gd name="connsiteX34" fmla="*/ 1563823 w 3144611"/>
              <a:gd name="connsiteY34" fmla="*/ 1705945 h 4351118"/>
              <a:gd name="connsiteX35" fmla="*/ 1520281 w 3144611"/>
              <a:gd name="connsiteY35" fmla="*/ 1544835 h 4351118"/>
              <a:gd name="connsiteX36" fmla="*/ 1354819 w 3144611"/>
              <a:gd name="connsiteY36" fmla="*/ 1601441 h 4351118"/>
              <a:gd name="connsiteX37" fmla="*/ 1263378 w 3144611"/>
              <a:gd name="connsiteY37" fmla="*/ 1758195 h 4351118"/>
              <a:gd name="connsiteX38" fmla="*/ 1372235 w 3144611"/>
              <a:gd name="connsiteY38" fmla="*/ 1997681 h 4351118"/>
              <a:gd name="connsiteX39" fmla="*/ 1494156 w 3144611"/>
              <a:gd name="connsiteY39" fmla="*/ 2084765 h 4351118"/>
              <a:gd name="connsiteX40" fmla="*/ 1459321 w 3144611"/>
              <a:gd name="connsiteY40" fmla="*/ 2250228 h 4351118"/>
              <a:gd name="connsiteX41" fmla="*/ 1520281 w 3144611"/>
              <a:gd name="connsiteY41" fmla="*/ 2372149 h 4351118"/>
              <a:gd name="connsiteX42" fmla="*/ 1720577 w 3144611"/>
              <a:gd name="connsiteY42" fmla="*/ 2398274 h 4351118"/>
              <a:gd name="connsiteX43" fmla="*/ 2269218 w 3144611"/>
              <a:gd name="connsiteY43" fmla="*/ 2546319 h 4351118"/>
              <a:gd name="connsiteX44" fmla="*/ 2277926 w 3144611"/>
              <a:gd name="connsiteY44" fmla="*/ 2772742 h 4351118"/>
              <a:gd name="connsiteX45" fmla="*/ 2286634 w 3144611"/>
              <a:gd name="connsiteY45" fmla="*/ 3160272 h 4351118"/>
              <a:gd name="connsiteX46" fmla="*/ 2147298 w 3144611"/>
              <a:gd name="connsiteY46" fmla="*/ 3182043 h 4351118"/>
              <a:gd name="connsiteX47" fmla="*/ 2103755 w 3144611"/>
              <a:gd name="connsiteY47" fmla="*/ 3042705 h 4351118"/>
              <a:gd name="connsiteX48" fmla="*/ 1999252 w 3144611"/>
              <a:gd name="connsiteY48" fmla="*/ 3177688 h 4351118"/>
              <a:gd name="connsiteX49" fmla="*/ 1781538 w 3144611"/>
              <a:gd name="connsiteY49" fmla="*/ 3142854 h 4351118"/>
              <a:gd name="connsiteX50" fmla="*/ 1616075 w 3144611"/>
              <a:gd name="connsiteY50" fmla="*/ 2990454 h 4351118"/>
              <a:gd name="connsiteX51" fmla="*/ 1454966 w 3144611"/>
              <a:gd name="connsiteY51" fmla="*/ 2851117 h 4351118"/>
              <a:gd name="connsiteX52" fmla="*/ 1398361 w 3144611"/>
              <a:gd name="connsiteY52" fmla="*/ 2811929 h 4351118"/>
              <a:gd name="connsiteX53" fmla="*/ 1324338 w 3144611"/>
              <a:gd name="connsiteY53" fmla="*/ 2720489 h 4351118"/>
              <a:gd name="connsiteX54" fmla="*/ 1280795 w 3144611"/>
              <a:gd name="connsiteY54" fmla="*/ 2546317 h 4351118"/>
              <a:gd name="connsiteX55" fmla="*/ 1145813 w 3144611"/>
              <a:gd name="connsiteY55" fmla="*/ 2363437 h 4351118"/>
              <a:gd name="connsiteX56" fmla="*/ 1076145 w 3144611"/>
              <a:gd name="connsiteY56" fmla="*/ 2420043 h 4351118"/>
              <a:gd name="connsiteX57" fmla="*/ 1063082 w 3144611"/>
              <a:gd name="connsiteY57" fmla="*/ 2811927 h 4351118"/>
              <a:gd name="connsiteX58" fmla="*/ 1511572 w 3144611"/>
              <a:gd name="connsiteY58" fmla="*/ 3012226 h 4351118"/>
              <a:gd name="connsiteX59" fmla="*/ 1655264 w 3144611"/>
              <a:gd name="connsiteY59" fmla="*/ 3234294 h 4351118"/>
              <a:gd name="connsiteX60" fmla="*/ 1733641 w 3144611"/>
              <a:gd name="connsiteY60" fmla="*/ 3360569 h 4351118"/>
              <a:gd name="connsiteX61" fmla="*/ 1912167 w 3144611"/>
              <a:gd name="connsiteY61" fmla="*/ 3417174 h 4351118"/>
              <a:gd name="connsiteX62" fmla="*/ 2038441 w 3144611"/>
              <a:gd name="connsiteY62" fmla="*/ 3282191 h 4351118"/>
              <a:gd name="connsiteX63" fmla="*/ 2095046 w 3144611"/>
              <a:gd name="connsiteY63" fmla="*/ 3369277 h 4351118"/>
              <a:gd name="connsiteX64" fmla="*/ 2225674 w 3144611"/>
              <a:gd name="connsiteY64" fmla="*/ 3356215 h 4351118"/>
              <a:gd name="connsiteX65" fmla="*/ 2317116 w 3144611"/>
              <a:gd name="connsiteY65" fmla="*/ 3469425 h 4351118"/>
              <a:gd name="connsiteX66" fmla="*/ 2247446 w 3144611"/>
              <a:gd name="connsiteY66" fmla="*/ 3608762 h 4351118"/>
              <a:gd name="connsiteX67" fmla="*/ 2264864 w 3144611"/>
              <a:gd name="connsiteY67" fmla="*/ 3691494 h 4351118"/>
              <a:gd name="connsiteX68" fmla="*/ 2188447 w 3144611"/>
              <a:gd name="connsiteY68" fmla="*/ 3769509 h 4351118"/>
              <a:gd name="connsiteX69" fmla="*/ 2134235 w 3144611"/>
              <a:gd name="connsiteY69" fmla="*/ 3848246 h 4351118"/>
              <a:gd name="connsiteX70" fmla="*/ 2032039 w 3144611"/>
              <a:gd name="connsiteY70" fmla="*/ 3935533 h 4351118"/>
              <a:gd name="connsiteX71" fmla="*/ 1882162 w 3144611"/>
              <a:gd name="connsiteY71" fmla="*/ 4044535 h 4351118"/>
              <a:gd name="connsiteX72" fmla="*/ 1885189 w 3144611"/>
              <a:gd name="connsiteY72" fmla="*/ 4082382 h 4351118"/>
              <a:gd name="connsiteX73" fmla="*/ 1482491 w 3144611"/>
              <a:gd name="connsiteY73" fmla="*/ 4332175 h 4351118"/>
              <a:gd name="connsiteX74" fmla="*/ 1487033 w 3144611"/>
              <a:gd name="connsiteY74" fmla="*/ 4333689 h 4351118"/>
              <a:gd name="connsiteX0" fmla="*/ 120242 w 3144611"/>
              <a:gd name="connsiteY0" fmla="*/ 1830819 h 4351118"/>
              <a:gd name="connsiteX1" fmla="*/ 41945 w 3144611"/>
              <a:gd name="connsiteY1" fmla="*/ 1721762 h 4351118"/>
              <a:gd name="connsiteX2" fmla="*/ 16778 w 3144611"/>
              <a:gd name="connsiteY2" fmla="*/ 1609909 h 4351118"/>
              <a:gd name="connsiteX3" fmla="*/ 0 w 3144611"/>
              <a:gd name="connsiteY3" fmla="*/ 1514834 h 4351118"/>
              <a:gd name="connsiteX4" fmla="*/ 19574 w 3144611"/>
              <a:gd name="connsiteY4" fmla="*/ 1400184 h 4351118"/>
              <a:gd name="connsiteX5" fmla="*/ 120242 w 3144611"/>
              <a:gd name="connsiteY5" fmla="*/ 1319090 h 4351118"/>
              <a:gd name="connsiteX6" fmla="*/ 243281 w 3144611"/>
              <a:gd name="connsiteY6" fmla="*/ 1235200 h 4351118"/>
              <a:gd name="connsiteX7" fmla="*/ 290818 w 3144611"/>
              <a:gd name="connsiteY7" fmla="*/ 1047846 h 4351118"/>
              <a:gd name="connsiteX8" fmla="*/ 209725 w 3144611"/>
              <a:gd name="connsiteY8" fmla="*/ 930400 h 4351118"/>
              <a:gd name="connsiteX9" fmla="*/ 190150 w 3144611"/>
              <a:gd name="connsiteY9" fmla="*/ 857696 h 4351118"/>
              <a:gd name="connsiteX10" fmla="*/ 341152 w 3144611"/>
              <a:gd name="connsiteY10" fmla="*/ 782195 h 4351118"/>
              <a:gd name="connsiteX11" fmla="*/ 425042 w 3144611"/>
              <a:gd name="connsiteY11" fmla="*/ 661953 h 4351118"/>
              <a:gd name="connsiteX12" fmla="*/ 433431 w 3144611"/>
              <a:gd name="connsiteY12" fmla="*/ 533322 h 4351118"/>
              <a:gd name="connsiteX13" fmla="*/ 427839 w 3144611"/>
              <a:gd name="connsiteY13" fmla="*/ 474599 h 4351118"/>
              <a:gd name="connsiteX14" fmla="*/ 480969 w 3144611"/>
              <a:gd name="connsiteY14" fmla="*/ 415876 h 4351118"/>
              <a:gd name="connsiteX15" fmla="*/ 444616 w 3144611"/>
              <a:gd name="connsiteY15" fmla="*/ 318004 h 4351118"/>
              <a:gd name="connsiteX16" fmla="*/ 528506 w 3144611"/>
              <a:gd name="connsiteY16" fmla="*/ 337578 h 4351118"/>
              <a:gd name="connsiteX17" fmla="*/ 598415 w 3144611"/>
              <a:gd name="connsiteY17" fmla="*/ 278856 h 4351118"/>
              <a:gd name="connsiteX18" fmla="*/ 659934 w 3144611"/>
              <a:gd name="connsiteY18" fmla="*/ 231318 h 4351118"/>
              <a:gd name="connsiteX19" fmla="*/ 645952 w 3144611"/>
              <a:gd name="connsiteY19" fmla="*/ 144632 h 4351118"/>
              <a:gd name="connsiteX20" fmla="*/ 752213 w 3144611"/>
              <a:gd name="connsiteY20" fmla="*/ 150224 h 4351118"/>
              <a:gd name="connsiteX21" fmla="*/ 799750 w 3144611"/>
              <a:gd name="connsiteY21" fmla="*/ 192169 h 4351118"/>
              <a:gd name="connsiteX22" fmla="*/ 894826 w 3144611"/>
              <a:gd name="connsiteY22" fmla="*/ 127854 h 4351118"/>
              <a:gd name="connsiteX23" fmla="*/ 894826 w 3144611"/>
              <a:gd name="connsiteY23" fmla="*/ 127854 h 4351118"/>
              <a:gd name="connsiteX24" fmla="*/ 995494 w 3144611"/>
              <a:gd name="connsiteY24" fmla="*/ 113872 h 4351118"/>
              <a:gd name="connsiteX25" fmla="*/ 998290 w 3144611"/>
              <a:gd name="connsiteY25" fmla="*/ 111076 h 4351118"/>
              <a:gd name="connsiteX26" fmla="*/ 1269534 w 3144611"/>
              <a:gd name="connsiteY26" fmla="*/ 10408 h 4351118"/>
              <a:gd name="connsiteX27" fmla="*/ 2225878 w 3144611"/>
              <a:gd name="connsiteY27" fmla="*/ 2018 h 4351118"/>
              <a:gd name="connsiteX28" fmla="*/ 2935426 w 3144611"/>
              <a:gd name="connsiteY28" fmla="*/ 700104 h 4351118"/>
              <a:gd name="connsiteX29" fmla="*/ 3140076 w 3144611"/>
              <a:gd name="connsiteY29" fmla="*/ 1026675 h 4351118"/>
              <a:gd name="connsiteX30" fmla="*/ 2978967 w 3144611"/>
              <a:gd name="connsiteY30" fmla="*/ 1196492 h 4351118"/>
              <a:gd name="connsiteX31" fmla="*/ 2735127 w 3144611"/>
              <a:gd name="connsiteY31" fmla="*/ 1340184 h 4351118"/>
              <a:gd name="connsiteX32" fmla="*/ 2399846 w 3144611"/>
              <a:gd name="connsiteY32" fmla="*/ 1466459 h 4351118"/>
              <a:gd name="connsiteX33" fmla="*/ 1881686 w 3144611"/>
              <a:gd name="connsiteY33" fmla="*/ 1523064 h 4351118"/>
              <a:gd name="connsiteX34" fmla="*/ 1563823 w 3144611"/>
              <a:gd name="connsiteY34" fmla="*/ 1705945 h 4351118"/>
              <a:gd name="connsiteX35" fmla="*/ 1520281 w 3144611"/>
              <a:gd name="connsiteY35" fmla="*/ 1544835 h 4351118"/>
              <a:gd name="connsiteX36" fmla="*/ 1354819 w 3144611"/>
              <a:gd name="connsiteY36" fmla="*/ 1601441 h 4351118"/>
              <a:gd name="connsiteX37" fmla="*/ 1263378 w 3144611"/>
              <a:gd name="connsiteY37" fmla="*/ 1758195 h 4351118"/>
              <a:gd name="connsiteX38" fmla="*/ 1372235 w 3144611"/>
              <a:gd name="connsiteY38" fmla="*/ 1997681 h 4351118"/>
              <a:gd name="connsiteX39" fmla="*/ 1494156 w 3144611"/>
              <a:gd name="connsiteY39" fmla="*/ 2084765 h 4351118"/>
              <a:gd name="connsiteX40" fmla="*/ 1459321 w 3144611"/>
              <a:gd name="connsiteY40" fmla="*/ 2250228 h 4351118"/>
              <a:gd name="connsiteX41" fmla="*/ 1520281 w 3144611"/>
              <a:gd name="connsiteY41" fmla="*/ 2372149 h 4351118"/>
              <a:gd name="connsiteX42" fmla="*/ 1720577 w 3144611"/>
              <a:gd name="connsiteY42" fmla="*/ 2398274 h 4351118"/>
              <a:gd name="connsiteX43" fmla="*/ 2269218 w 3144611"/>
              <a:gd name="connsiteY43" fmla="*/ 2546319 h 4351118"/>
              <a:gd name="connsiteX44" fmla="*/ 2277926 w 3144611"/>
              <a:gd name="connsiteY44" fmla="*/ 2772742 h 4351118"/>
              <a:gd name="connsiteX45" fmla="*/ 2286634 w 3144611"/>
              <a:gd name="connsiteY45" fmla="*/ 3160272 h 4351118"/>
              <a:gd name="connsiteX46" fmla="*/ 2147298 w 3144611"/>
              <a:gd name="connsiteY46" fmla="*/ 3182043 h 4351118"/>
              <a:gd name="connsiteX47" fmla="*/ 2103755 w 3144611"/>
              <a:gd name="connsiteY47" fmla="*/ 3042705 h 4351118"/>
              <a:gd name="connsiteX48" fmla="*/ 1999252 w 3144611"/>
              <a:gd name="connsiteY48" fmla="*/ 3177688 h 4351118"/>
              <a:gd name="connsiteX49" fmla="*/ 1781538 w 3144611"/>
              <a:gd name="connsiteY49" fmla="*/ 3142854 h 4351118"/>
              <a:gd name="connsiteX50" fmla="*/ 1616075 w 3144611"/>
              <a:gd name="connsiteY50" fmla="*/ 2990454 h 4351118"/>
              <a:gd name="connsiteX51" fmla="*/ 1454966 w 3144611"/>
              <a:gd name="connsiteY51" fmla="*/ 2851117 h 4351118"/>
              <a:gd name="connsiteX52" fmla="*/ 1398361 w 3144611"/>
              <a:gd name="connsiteY52" fmla="*/ 2811929 h 4351118"/>
              <a:gd name="connsiteX53" fmla="*/ 1324338 w 3144611"/>
              <a:gd name="connsiteY53" fmla="*/ 2720489 h 4351118"/>
              <a:gd name="connsiteX54" fmla="*/ 1280795 w 3144611"/>
              <a:gd name="connsiteY54" fmla="*/ 2546317 h 4351118"/>
              <a:gd name="connsiteX55" fmla="*/ 1145813 w 3144611"/>
              <a:gd name="connsiteY55" fmla="*/ 2363437 h 4351118"/>
              <a:gd name="connsiteX56" fmla="*/ 1076145 w 3144611"/>
              <a:gd name="connsiteY56" fmla="*/ 2420043 h 4351118"/>
              <a:gd name="connsiteX57" fmla="*/ 1063082 w 3144611"/>
              <a:gd name="connsiteY57" fmla="*/ 2811927 h 4351118"/>
              <a:gd name="connsiteX58" fmla="*/ 1511572 w 3144611"/>
              <a:gd name="connsiteY58" fmla="*/ 3012226 h 4351118"/>
              <a:gd name="connsiteX59" fmla="*/ 1655264 w 3144611"/>
              <a:gd name="connsiteY59" fmla="*/ 3234294 h 4351118"/>
              <a:gd name="connsiteX60" fmla="*/ 1733641 w 3144611"/>
              <a:gd name="connsiteY60" fmla="*/ 3360569 h 4351118"/>
              <a:gd name="connsiteX61" fmla="*/ 1912167 w 3144611"/>
              <a:gd name="connsiteY61" fmla="*/ 3417174 h 4351118"/>
              <a:gd name="connsiteX62" fmla="*/ 2038441 w 3144611"/>
              <a:gd name="connsiteY62" fmla="*/ 3282191 h 4351118"/>
              <a:gd name="connsiteX63" fmla="*/ 2095046 w 3144611"/>
              <a:gd name="connsiteY63" fmla="*/ 3369277 h 4351118"/>
              <a:gd name="connsiteX64" fmla="*/ 2225674 w 3144611"/>
              <a:gd name="connsiteY64" fmla="*/ 3356215 h 4351118"/>
              <a:gd name="connsiteX65" fmla="*/ 2317116 w 3144611"/>
              <a:gd name="connsiteY65" fmla="*/ 3469425 h 4351118"/>
              <a:gd name="connsiteX66" fmla="*/ 2247446 w 3144611"/>
              <a:gd name="connsiteY66" fmla="*/ 3608762 h 4351118"/>
              <a:gd name="connsiteX67" fmla="*/ 2264864 w 3144611"/>
              <a:gd name="connsiteY67" fmla="*/ 3691494 h 4351118"/>
              <a:gd name="connsiteX68" fmla="*/ 2188447 w 3144611"/>
              <a:gd name="connsiteY68" fmla="*/ 3769509 h 4351118"/>
              <a:gd name="connsiteX69" fmla="*/ 2134235 w 3144611"/>
              <a:gd name="connsiteY69" fmla="*/ 3848246 h 4351118"/>
              <a:gd name="connsiteX70" fmla="*/ 2032039 w 3144611"/>
              <a:gd name="connsiteY70" fmla="*/ 3935533 h 4351118"/>
              <a:gd name="connsiteX71" fmla="*/ 1882162 w 3144611"/>
              <a:gd name="connsiteY71" fmla="*/ 4044535 h 4351118"/>
              <a:gd name="connsiteX72" fmla="*/ 1885189 w 3144611"/>
              <a:gd name="connsiteY72" fmla="*/ 4082382 h 4351118"/>
              <a:gd name="connsiteX73" fmla="*/ 1482491 w 3144611"/>
              <a:gd name="connsiteY73" fmla="*/ 4332175 h 4351118"/>
              <a:gd name="connsiteX74" fmla="*/ 1487033 w 3144611"/>
              <a:gd name="connsiteY74" fmla="*/ 4333689 h 4351118"/>
              <a:gd name="connsiteX75" fmla="*/ 1480977 w 3144611"/>
              <a:gd name="connsiteY75" fmla="*/ 4338230 h 4351118"/>
              <a:gd name="connsiteX0" fmla="*/ 120242 w 3144611"/>
              <a:gd name="connsiteY0" fmla="*/ 1830819 h 4423009"/>
              <a:gd name="connsiteX1" fmla="*/ 41945 w 3144611"/>
              <a:gd name="connsiteY1" fmla="*/ 1721762 h 4423009"/>
              <a:gd name="connsiteX2" fmla="*/ 16778 w 3144611"/>
              <a:gd name="connsiteY2" fmla="*/ 1609909 h 4423009"/>
              <a:gd name="connsiteX3" fmla="*/ 0 w 3144611"/>
              <a:gd name="connsiteY3" fmla="*/ 1514834 h 4423009"/>
              <a:gd name="connsiteX4" fmla="*/ 19574 w 3144611"/>
              <a:gd name="connsiteY4" fmla="*/ 1400184 h 4423009"/>
              <a:gd name="connsiteX5" fmla="*/ 120242 w 3144611"/>
              <a:gd name="connsiteY5" fmla="*/ 1319090 h 4423009"/>
              <a:gd name="connsiteX6" fmla="*/ 243281 w 3144611"/>
              <a:gd name="connsiteY6" fmla="*/ 1235200 h 4423009"/>
              <a:gd name="connsiteX7" fmla="*/ 290818 w 3144611"/>
              <a:gd name="connsiteY7" fmla="*/ 1047846 h 4423009"/>
              <a:gd name="connsiteX8" fmla="*/ 209725 w 3144611"/>
              <a:gd name="connsiteY8" fmla="*/ 930400 h 4423009"/>
              <a:gd name="connsiteX9" fmla="*/ 190150 w 3144611"/>
              <a:gd name="connsiteY9" fmla="*/ 857696 h 4423009"/>
              <a:gd name="connsiteX10" fmla="*/ 341152 w 3144611"/>
              <a:gd name="connsiteY10" fmla="*/ 782195 h 4423009"/>
              <a:gd name="connsiteX11" fmla="*/ 425042 w 3144611"/>
              <a:gd name="connsiteY11" fmla="*/ 661953 h 4423009"/>
              <a:gd name="connsiteX12" fmla="*/ 433431 w 3144611"/>
              <a:gd name="connsiteY12" fmla="*/ 533322 h 4423009"/>
              <a:gd name="connsiteX13" fmla="*/ 427839 w 3144611"/>
              <a:gd name="connsiteY13" fmla="*/ 474599 h 4423009"/>
              <a:gd name="connsiteX14" fmla="*/ 480969 w 3144611"/>
              <a:gd name="connsiteY14" fmla="*/ 415876 h 4423009"/>
              <a:gd name="connsiteX15" fmla="*/ 444616 w 3144611"/>
              <a:gd name="connsiteY15" fmla="*/ 318004 h 4423009"/>
              <a:gd name="connsiteX16" fmla="*/ 528506 w 3144611"/>
              <a:gd name="connsiteY16" fmla="*/ 337578 h 4423009"/>
              <a:gd name="connsiteX17" fmla="*/ 598415 w 3144611"/>
              <a:gd name="connsiteY17" fmla="*/ 278856 h 4423009"/>
              <a:gd name="connsiteX18" fmla="*/ 659934 w 3144611"/>
              <a:gd name="connsiteY18" fmla="*/ 231318 h 4423009"/>
              <a:gd name="connsiteX19" fmla="*/ 645952 w 3144611"/>
              <a:gd name="connsiteY19" fmla="*/ 144632 h 4423009"/>
              <a:gd name="connsiteX20" fmla="*/ 752213 w 3144611"/>
              <a:gd name="connsiteY20" fmla="*/ 150224 h 4423009"/>
              <a:gd name="connsiteX21" fmla="*/ 799750 w 3144611"/>
              <a:gd name="connsiteY21" fmla="*/ 192169 h 4423009"/>
              <a:gd name="connsiteX22" fmla="*/ 894826 w 3144611"/>
              <a:gd name="connsiteY22" fmla="*/ 127854 h 4423009"/>
              <a:gd name="connsiteX23" fmla="*/ 894826 w 3144611"/>
              <a:gd name="connsiteY23" fmla="*/ 127854 h 4423009"/>
              <a:gd name="connsiteX24" fmla="*/ 995494 w 3144611"/>
              <a:gd name="connsiteY24" fmla="*/ 113872 h 4423009"/>
              <a:gd name="connsiteX25" fmla="*/ 998290 w 3144611"/>
              <a:gd name="connsiteY25" fmla="*/ 111076 h 4423009"/>
              <a:gd name="connsiteX26" fmla="*/ 1269534 w 3144611"/>
              <a:gd name="connsiteY26" fmla="*/ 10408 h 4423009"/>
              <a:gd name="connsiteX27" fmla="*/ 2225878 w 3144611"/>
              <a:gd name="connsiteY27" fmla="*/ 2018 h 4423009"/>
              <a:gd name="connsiteX28" fmla="*/ 2935426 w 3144611"/>
              <a:gd name="connsiteY28" fmla="*/ 700104 h 4423009"/>
              <a:gd name="connsiteX29" fmla="*/ 3140076 w 3144611"/>
              <a:gd name="connsiteY29" fmla="*/ 1026675 h 4423009"/>
              <a:gd name="connsiteX30" fmla="*/ 2978967 w 3144611"/>
              <a:gd name="connsiteY30" fmla="*/ 1196492 h 4423009"/>
              <a:gd name="connsiteX31" fmla="*/ 2735127 w 3144611"/>
              <a:gd name="connsiteY31" fmla="*/ 1340184 h 4423009"/>
              <a:gd name="connsiteX32" fmla="*/ 2399846 w 3144611"/>
              <a:gd name="connsiteY32" fmla="*/ 1466459 h 4423009"/>
              <a:gd name="connsiteX33" fmla="*/ 1881686 w 3144611"/>
              <a:gd name="connsiteY33" fmla="*/ 1523064 h 4423009"/>
              <a:gd name="connsiteX34" fmla="*/ 1563823 w 3144611"/>
              <a:gd name="connsiteY34" fmla="*/ 1705945 h 4423009"/>
              <a:gd name="connsiteX35" fmla="*/ 1520281 w 3144611"/>
              <a:gd name="connsiteY35" fmla="*/ 1544835 h 4423009"/>
              <a:gd name="connsiteX36" fmla="*/ 1354819 w 3144611"/>
              <a:gd name="connsiteY36" fmla="*/ 1601441 h 4423009"/>
              <a:gd name="connsiteX37" fmla="*/ 1263378 w 3144611"/>
              <a:gd name="connsiteY37" fmla="*/ 1758195 h 4423009"/>
              <a:gd name="connsiteX38" fmla="*/ 1372235 w 3144611"/>
              <a:gd name="connsiteY38" fmla="*/ 1997681 h 4423009"/>
              <a:gd name="connsiteX39" fmla="*/ 1494156 w 3144611"/>
              <a:gd name="connsiteY39" fmla="*/ 2084765 h 4423009"/>
              <a:gd name="connsiteX40" fmla="*/ 1459321 w 3144611"/>
              <a:gd name="connsiteY40" fmla="*/ 2250228 h 4423009"/>
              <a:gd name="connsiteX41" fmla="*/ 1520281 w 3144611"/>
              <a:gd name="connsiteY41" fmla="*/ 2372149 h 4423009"/>
              <a:gd name="connsiteX42" fmla="*/ 1720577 w 3144611"/>
              <a:gd name="connsiteY42" fmla="*/ 2398274 h 4423009"/>
              <a:gd name="connsiteX43" fmla="*/ 2269218 w 3144611"/>
              <a:gd name="connsiteY43" fmla="*/ 2546319 h 4423009"/>
              <a:gd name="connsiteX44" fmla="*/ 2277926 w 3144611"/>
              <a:gd name="connsiteY44" fmla="*/ 2772742 h 4423009"/>
              <a:gd name="connsiteX45" fmla="*/ 2286634 w 3144611"/>
              <a:gd name="connsiteY45" fmla="*/ 3160272 h 4423009"/>
              <a:gd name="connsiteX46" fmla="*/ 2147298 w 3144611"/>
              <a:gd name="connsiteY46" fmla="*/ 3182043 h 4423009"/>
              <a:gd name="connsiteX47" fmla="*/ 2103755 w 3144611"/>
              <a:gd name="connsiteY47" fmla="*/ 3042705 h 4423009"/>
              <a:gd name="connsiteX48" fmla="*/ 1999252 w 3144611"/>
              <a:gd name="connsiteY48" fmla="*/ 3177688 h 4423009"/>
              <a:gd name="connsiteX49" fmla="*/ 1781538 w 3144611"/>
              <a:gd name="connsiteY49" fmla="*/ 3142854 h 4423009"/>
              <a:gd name="connsiteX50" fmla="*/ 1616075 w 3144611"/>
              <a:gd name="connsiteY50" fmla="*/ 2990454 h 4423009"/>
              <a:gd name="connsiteX51" fmla="*/ 1454966 w 3144611"/>
              <a:gd name="connsiteY51" fmla="*/ 2851117 h 4423009"/>
              <a:gd name="connsiteX52" fmla="*/ 1398361 w 3144611"/>
              <a:gd name="connsiteY52" fmla="*/ 2811929 h 4423009"/>
              <a:gd name="connsiteX53" fmla="*/ 1324338 w 3144611"/>
              <a:gd name="connsiteY53" fmla="*/ 2720489 h 4423009"/>
              <a:gd name="connsiteX54" fmla="*/ 1280795 w 3144611"/>
              <a:gd name="connsiteY54" fmla="*/ 2546317 h 4423009"/>
              <a:gd name="connsiteX55" fmla="*/ 1145813 w 3144611"/>
              <a:gd name="connsiteY55" fmla="*/ 2363437 h 4423009"/>
              <a:gd name="connsiteX56" fmla="*/ 1076145 w 3144611"/>
              <a:gd name="connsiteY56" fmla="*/ 2420043 h 4423009"/>
              <a:gd name="connsiteX57" fmla="*/ 1063082 w 3144611"/>
              <a:gd name="connsiteY57" fmla="*/ 2811927 h 4423009"/>
              <a:gd name="connsiteX58" fmla="*/ 1511572 w 3144611"/>
              <a:gd name="connsiteY58" fmla="*/ 3012226 h 4423009"/>
              <a:gd name="connsiteX59" fmla="*/ 1655264 w 3144611"/>
              <a:gd name="connsiteY59" fmla="*/ 3234294 h 4423009"/>
              <a:gd name="connsiteX60" fmla="*/ 1733641 w 3144611"/>
              <a:gd name="connsiteY60" fmla="*/ 3360569 h 4423009"/>
              <a:gd name="connsiteX61" fmla="*/ 1912167 w 3144611"/>
              <a:gd name="connsiteY61" fmla="*/ 3417174 h 4423009"/>
              <a:gd name="connsiteX62" fmla="*/ 2038441 w 3144611"/>
              <a:gd name="connsiteY62" fmla="*/ 3282191 h 4423009"/>
              <a:gd name="connsiteX63" fmla="*/ 2095046 w 3144611"/>
              <a:gd name="connsiteY63" fmla="*/ 3369277 h 4423009"/>
              <a:gd name="connsiteX64" fmla="*/ 2225674 w 3144611"/>
              <a:gd name="connsiteY64" fmla="*/ 3356215 h 4423009"/>
              <a:gd name="connsiteX65" fmla="*/ 2317116 w 3144611"/>
              <a:gd name="connsiteY65" fmla="*/ 3469425 h 4423009"/>
              <a:gd name="connsiteX66" fmla="*/ 2247446 w 3144611"/>
              <a:gd name="connsiteY66" fmla="*/ 3608762 h 4423009"/>
              <a:gd name="connsiteX67" fmla="*/ 2264864 w 3144611"/>
              <a:gd name="connsiteY67" fmla="*/ 3691494 h 4423009"/>
              <a:gd name="connsiteX68" fmla="*/ 2188447 w 3144611"/>
              <a:gd name="connsiteY68" fmla="*/ 3769509 h 4423009"/>
              <a:gd name="connsiteX69" fmla="*/ 2134235 w 3144611"/>
              <a:gd name="connsiteY69" fmla="*/ 3848246 h 4423009"/>
              <a:gd name="connsiteX70" fmla="*/ 2032039 w 3144611"/>
              <a:gd name="connsiteY70" fmla="*/ 3935533 h 4423009"/>
              <a:gd name="connsiteX71" fmla="*/ 1882162 w 3144611"/>
              <a:gd name="connsiteY71" fmla="*/ 4044535 h 4423009"/>
              <a:gd name="connsiteX72" fmla="*/ 1885189 w 3144611"/>
              <a:gd name="connsiteY72" fmla="*/ 4082382 h 4423009"/>
              <a:gd name="connsiteX73" fmla="*/ 1482491 w 3144611"/>
              <a:gd name="connsiteY73" fmla="*/ 4332175 h 4423009"/>
              <a:gd name="connsiteX74" fmla="*/ 1487033 w 3144611"/>
              <a:gd name="connsiteY74" fmla="*/ 4333689 h 4423009"/>
              <a:gd name="connsiteX75" fmla="*/ 1240266 w 3144611"/>
              <a:gd name="connsiteY75" fmla="*/ 4423009 h 4423009"/>
              <a:gd name="connsiteX0" fmla="*/ 120242 w 3144611"/>
              <a:gd name="connsiteY0" fmla="*/ 1830819 h 4426961"/>
              <a:gd name="connsiteX1" fmla="*/ 41945 w 3144611"/>
              <a:gd name="connsiteY1" fmla="*/ 1721762 h 4426961"/>
              <a:gd name="connsiteX2" fmla="*/ 16778 w 3144611"/>
              <a:gd name="connsiteY2" fmla="*/ 1609909 h 4426961"/>
              <a:gd name="connsiteX3" fmla="*/ 0 w 3144611"/>
              <a:gd name="connsiteY3" fmla="*/ 1514834 h 4426961"/>
              <a:gd name="connsiteX4" fmla="*/ 19574 w 3144611"/>
              <a:gd name="connsiteY4" fmla="*/ 1400184 h 4426961"/>
              <a:gd name="connsiteX5" fmla="*/ 120242 w 3144611"/>
              <a:gd name="connsiteY5" fmla="*/ 1319090 h 4426961"/>
              <a:gd name="connsiteX6" fmla="*/ 243281 w 3144611"/>
              <a:gd name="connsiteY6" fmla="*/ 1235200 h 4426961"/>
              <a:gd name="connsiteX7" fmla="*/ 290818 w 3144611"/>
              <a:gd name="connsiteY7" fmla="*/ 1047846 h 4426961"/>
              <a:gd name="connsiteX8" fmla="*/ 209725 w 3144611"/>
              <a:gd name="connsiteY8" fmla="*/ 930400 h 4426961"/>
              <a:gd name="connsiteX9" fmla="*/ 190150 w 3144611"/>
              <a:gd name="connsiteY9" fmla="*/ 857696 h 4426961"/>
              <a:gd name="connsiteX10" fmla="*/ 341152 w 3144611"/>
              <a:gd name="connsiteY10" fmla="*/ 782195 h 4426961"/>
              <a:gd name="connsiteX11" fmla="*/ 425042 w 3144611"/>
              <a:gd name="connsiteY11" fmla="*/ 661953 h 4426961"/>
              <a:gd name="connsiteX12" fmla="*/ 433431 w 3144611"/>
              <a:gd name="connsiteY12" fmla="*/ 533322 h 4426961"/>
              <a:gd name="connsiteX13" fmla="*/ 427839 w 3144611"/>
              <a:gd name="connsiteY13" fmla="*/ 474599 h 4426961"/>
              <a:gd name="connsiteX14" fmla="*/ 480969 w 3144611"/>
              <a:gd name="connsiteY14" fmla="*/ 415876 h 4426961"/>
              <a:gd name="connsiteX15" fmla="*/ 444616 w 3144611"/>
              <a:gd name="connsiteY15" fmla="*/ 318004 h 4426961"/>
              <a:gd name="connsiteX16" fmla="*/ 528506 w 3144611"/>
              <a:gd name="connsiteY16" fmla="*/ 337578 h 4426961"/>
              <a:gd name="connsiteX17" fmla="*/ 598415 w 3144611"/>
              <a:gd name="connsiteY17" fmla="*/ 278856 h 4426961"/>
              <a:gd name="connsiteX18" fmla="*/ 659934 w 3144611"/>
              <a:gd name="connsiteY18" fmla="*/ 231318 h 4426961"/>
              <a:gd name="connsiteX19" fmla="*/ 645952 w 3144611"/>
              <a:gd name="connsiteY19" fmla="*/ 144632 h 4426961"/>
              <a:gd name="connsiteX20" fmla="*/ 752213 w 3144611"/>
              <a:gd name="connsiteY20" fmla="*/ 150224 h 4426961"/>
              <a:gd name="connsiteX21" fmla="*/ 799750 w 3144611"/>
              <a:gd name="connsiteY21" fmla="*/ 192169 h 4426961"/>
              <a:gd name="connsiteX22" fmla="*/ 894826 w 3144611"/>
              <a:gd name="connsiteY22" fmla="*/ 127854 h 4426961"/>
              <a:gd name="connsiteX23" fmla="*/ 894826 w 3144611"/>
              <a:gd name="connsiteY23" fmla="*/ 127854 h 4426961"/>
              <a:gd name="connsiteX24" fmla="*/ 995494 w 3144611"/>
              <a:gd name="connsiteY24" fmla="*/ 113872 h 4426961"/>
              <a:gd name="connsiteX25" fmla="*/ 998290 w 3144611"/>
              <a:gd name="connsiteY25" fmla="*/ 111076 h 4426961"/>
              <a:gd name="connsiteX26" fmla="*/ 1269534 w 3144611"/>
              <a:gd name="connsiteY26" fmla="*/ 10408 h 4426961"/>
              <a:gd name="connsiteX27" fmla="*/ 2225878 w 3144611"/>
              <a:gd name="connsiteY27" fmla="*/ 2018 h 4426961"/>
              <a:gd name="connsiteX28" fmla="*/ 2935426 w 3144611"/>
              <a:gd name="connsiteY28" fmla="*/ 700104 h 4426961"/>
              <a:gd name="connsiteX29" fmla="*/ 3140076 w 3144611"/>
              <a:gd name="connsiteY29" fmla="*/ 1026675 h 4426961"/>
              <a:gd name="connsiteX30" fmla="*/ 2978967 w 3144611"/>
              <a:gd name="connsiteY30" fmla="*/ 1196492 h 4426961"/>
              <a:gd name="connsiteX31" fmla="*/ 2735127 w 3144611"/>
              <a:gd name="connsiteY31" fmla="*/ 1340184 h 4426961"/>
              <a:gd name="connsiteX32" fmla="*/ 2399846 w 3144611"/>
              <a:gd name="connsiteY32" fmla="*/ 1466459 h 4426961"/>
              <a:gd name="connsiteX33" fmla="*/ 1881686 w 3144611"/>
              <a:gd name="connsiteY33" fmla="*/ 1523064 h 4426961"/>
              <a:gd name="connsiteX34" fmla="*/ 1563823 w 3144611"/>
              <a:gd name="connsiteY34" fmla="*/ 1705945 h 4426961"/>
              <a:gd name="connsiteX35" fmla="*/ 1520281 w 3144611"/>
              <a:gd name="connsiteY35" fmla="*/ 1544835 h 4426961"/>
              <a:gd name="connsiteX36" fmla="*/ 1354819 w 3144611"/>
              <a:gd name="connsiteY36" fmla="*/ 1601441 h 4426961"/>
              <a:gd name="connsiteX37" fmla="*/ 1263378 w 3144611"/>
              <a:gd name="connsiteY37" fmla="*/ 1758195 h 4426961"/>
              <a:gd name="connsiteX38" fmla="*/ 1372235 w 3144611"/>
              <a:gd name="connsiteY38" fmla="*/ 1997681 h 4426961"/>
              <a:gd name="connsiteX39" fmla="*/ 1494156 w 3144611"/>
              <a:gd name="connsiteY39" fmla="*/ 2084765 h 4426961"/>
              <a:gd name="connsiteX40" fmla="*/ 1459321 w 3144611"/>
              <a:gd name="connsiteY40" fmla="*/ 2250228 h 4426961"/>
              <a:gd name="connsiteX41" fmla="*/ 1520281 w 3144611"/>
              <a:gd name="connsiteY41" fmla="*/ 2372149 h 4426961"/>
              <a:gd name="connsiteX42" fmla="*/ 1720577 w 3144611"/>
              <a:gd name="connsiteY42" fmla="*/ 2398274 h 4426961"/>
              <a:gd name="connsiteX43" fmla="*/ 2269218 w 3144611"/>
              <a:gd name="connsiteY43" fmla="*/ 2546319 h 4426961"/>
              <a:gd name="connsiteX44" fmla="*/ 2277926 w 3144611"/>
              <a:gd name="connsiteY44" fmla="*/ 2772742 h 4426961"/>
              <a:gd name="connsiteX45" fmla="*/ 2286634 w 3144611"/>
              <a:gd name="connsiteY45" fmla="*/ 3160272 h 4426961"/>
              <a:gd name="connsiteX46" fmla="*/ 2147298 w 3144611"/>
              <a:gd name="connsiteY46" fmla="*/ 3182043 h 4426961"/>
              <a:gd name="connsiteX47" fmla="*/ 2103755 w 3144611"/>
              <a:gd name="connsiteY47" fmla="*/ 3042705 h 4426961"/>
              <a:gd name="connsiteX48" fmla="*/ 1999252 w 3144611"/>
              <a:gd name="connsiteY48" fmla="*/ 3177688 h 4426961"/>
              <a:gd name="connsiteX49" fmla="*/ 1781538 w 3144611"/>
              <a:gd name="connsiteY49" fmla="*/ 3142854 h 4426961"/>
              <a:gd name="connsiteX50" fmla="*/ 1616075 w 3144611"/>
              <a:gd name="connsiteY50" fmla="*/ 2990454 h 4426961"/>
              <a:gd name="connsiteX51" fmla="*/ 1454966 w 3144611"/>
              <a:gd name="connsiteY51" fmla="*/ 2851117 h 4426961"/>
              <a:gd name="connsiteX52" fmla="*/ 1398361 w 3144611"/>
              <a:gd name="connsiteY52" fmla="*/ 2811929 h 4426961"/>
              <a:gd name="connsiteX53" fmla="*/ 1324338 w 3144611"/>
              <a:gd name="connsiteY53" fmla="*/ 2720489 h 4426961"/>
              <a:gd name="connsiteX54" fmla="*/ 1280795 w 3144611"/>
              <a:gd name="connsiteY54" fmla="*/ 2546317 h 4426961"/>
              <a:gd name="connsiteX55" fmla="*/ 1145813 w 3144611"/>
              <a:gd name="connsiteY55" fmla="*/ 2363437 h 4426961"/>
              <a:gd name="connsiteX56" fmla="*/ 1076145 w 3144611"/>
              <a:gd name="connsiteY56" fmla="*/ 2420043 h 4426961"/>
              <a:gd name="connsiteX57" fmla="*/ 1063082 w 3144611"/>
              <a:gd name="connsiteY57" fmla="*/ 2811927 h 4426961"/>
              <a:gd name="connsiteX58" fmla="*/ 1511572 w 3144611"/>
              <a:gd name="connsiteY58" fmla="*/ 3012226 h 4426961"/>
              <a:gd name="connsiteX59" fmla="*/ 1655264 w 3144611"/>
              <a:gd name="connsiteY59" fmla="*/ 3234294 h 4426961"/>
              <a:gd name="connsiteX60" fmla="*/ 1733641 w 3144611"/>
              <a:gd name="connsiteY60" fmla="*/ 3360569 h 4426961"/>
              <a:gd name="connsiteX61" fmla="*/ 1912167 w 3144611"/>
              <a:gd name="connsiteY61" fmla="*/ 3417174 h 4426961"/>
              <a:gd name="connsiteX62" fmla="*/ 2038441 w 3144611"/>
              <a:gd name="connsiteY62" fmla="*/ 3282191 h 4426961"/>
              <a:gd name="connsiteX63" fmla="*/ 2095046 w 3144611"/>
              <a:gd name="connsiteY63" fmla="*/ 3369277 h 4426961"/>
              <a:gd name="connsiteX64" fmla="*/ 2225674 w 3144611"/>
              <a:gd name="connsiteY64" fmla="*/ 3356215 h 4426961"/>
              <a:gd name="connsiteX65" fmla="*/ 2317116 w 3144611"/>
              <a:gd name="connsiteY65" fmla="*/ 3469425 h 4426961"/>
              <a:gd name="connsiteX66" fmla="*/ 2247446 w 3144611"/>
              <a:gd name="connsiteY66" fmla="*/ 3608762 h 4426961"/>
              <a:gd name="connsiteX67" fmla="*/ 2264864 w 3144611"/>
              <a:gd name="connsiteY67" fmla="*/ 3691494 h 4426961"/>
              <a:gd name="connsiteX68" fmla="*/ 2188447 w 3144611"/>
              <a:gd name="connsiteY68" fmla="*/ 3769509 h 4426961"/>
              <a:gd name="connsiteX69" fmla="*/ 2134235 w 3144611"/>
              <a:gd name="connsiteY69" fmla="*/ 3848246 h 4426961"/>
              <a:gd name="connsiteX70" fmla="*/ 2032039 w 3144611"/>
              <a:gd name="connsiteY70" fmla="*/ 3935533 h 4426961"/>
              <a:gd name="connsiteX71" fmla="*/ 1882162 w 3144611"/>
              <a:gd name="connsiteY71" fmla="*/ 4044535 h 4426961"/>
              <a:gd name="connsiteX72" fmla="*/ 1885189 w 3144611"/>
              <a:gd name="connsiteY72" fmla="*/ 4082382 h 4426961"/>
              <a:gd name="connsiteX73" fmla="*/ 1482491 w 3144611"/>
              <a:gd name="connsiteY73" fmla="*/ 4332175 h 4426961"/>
              <a:gd name="connsiteX74" fmla="*/ 1487033 w 3144611"/>
              <a:gd name="connsiteY74" fmla="*/ 4333689 h 4426961"/>
              <a:gd name="connsiteX75" fmla="*/ 1240266 w 3144611"/>
              <a:gd name="connsiteY75" fmla="*/ 4423009 h 4426961"/>
              <a:gd name="connsiteX76" fmla="*/ 1237238 w 3144611"/>
              <a:gd name="connsiteY76" fmla="*/ 4410898 h 4426961"/>
              <a:gd name="connsiteX0" fmla="*/ 120242 w 3144611"/>
              <a:gd name="connsiteY0" fmla="*/ 1830819 h 4426961"/>
              <a:gd name="connsiteX1" fmla="*/ 41945 w 3144611"/>
              <a:gd name="connsiteY1" fmla="*/ 1721762 h 4426961"/>
              <a:gd name="connsiteX2" fmla="*/ 16778 w 3144611"/>
              <a:gd name="connsiteY2" fmla="*/ 1609909 h 4426961"/>
              <a:gd name="connsiteX3" fmla="*/ 0 w 3144611"/>
              <a:gd name="connsiteY3" fmla="*/ 1514834 h 4426961"/>
              <a:gd name="connsiteX4" fmla="*/ 19574 w 3144611"/>
              <a:gd name="connsiteY4" fmla="*/ 1400184 h 4426961"/>
              <a:gd name="connsiteX5" fmla="*/ 120242 w 3144611"/>
              <a:gd name="connsiteY5" fmla="*/ 1319090 h 4426961"/>
              <a:gd name="connsiteX6" fmla="*/ 243281 w 3144611"/>
              <a:gd name="connsiteY6" fmla="*/ 1235200 h 4426961"/>
              <a:gd name="connsiteX7" fmla="*/ 290818 w 3144611"/>
              <a:gd name="connsiteY7" fmla="*/ 1047846 h 4426961"/>
              <a:gd name="connsiteX8" fmla="*/ 209725 w 3144611"/>
              <a:gd name="connsiteY8" fmla="*/ 930400 h 4426961"/>
              <a:gd name="connsiteX9" fmla="*/ 190150 w 3144611"/>
              <a:gd name="connsiteY9" fmla="*/ 857696 h 4426961"/>
              <a:gd name="connsiteX10" fmla="*/ 341152 w 3144611"/>
              <a:gd name="connsiteY10" fmla="*/ 782195 h 4426961"/>
              <a:gd name="connsiteX11" fmla="*/ 425042 w 3144611"/>
              <a:gd name="connsiteY11" fmla="*/ 661953 h 4426961"/>
              <a:gd name="connsiteX12" fmla="*/ 433431 w 3144611"/>
              <a:gd name="connsiteY12" fmla="*/ 533322 h 4426961"/>
              <a:gd name="connsiteX13" fmla="*/ 427839 w 3144611"/>
              <a:gd name="connsiteY13" fmla="*/ 474599 h 4426961"/>
              <a:gd name="connsiteX14" fmla="*/ 480969 w 3144611"/>
              <a:gd name="connsiteY14" fmla="*/ 415876 h 4426961"/>
              <a:gd name="connsiteX15" fmla="*/ 444616 w 3144611"/>
              <a:gd name="connsiteY15" fmla="*/ 318004 h 4426961"/>
              <a:gd name="connsiteX16" fmla="*/ 528506 w 3144611"/>
              <a:gd name="connsiteY16" fmla="*/ 337578 h 4426961"/>
              <a:gd name="connsiteX17" fmla="*/ 598415 w 3144611"/>
              <a:gd name="connsiteY17" fmla="*/ 278856 h 4426961"/>
              <a:gd name="connsiteX18" fmla="*/ 659934 w 3144611"/>
              <a:gd name="connsiteY18" fmla="*/ 231318 h 4426961"/>
              <a:gd name="connsiteX19" fmla="*/ 645952 w 3144611"/>
              <a:gd name="connsiteY19" fmla="*/ 144632 h 4426961"/>
              <a:gd name="connsiteX20" fmla="*/ 752213 w 3144611"/>
              <a:gd name="connsiteY20" fmla="*/ 150224 h 4426961"/>
              <a:gd name="connsiteX21" fmla="*/ 799750 w 3144611"/>
              <a:gd name="connsiteY21" fmla="*/ 192169 h 4426961"/>
              <a:gd name="connsiteX22" fmla="*/ 894826 w 3144611"/>
              <a:gd name="connsiteY22" fmla="*/ 127854 h 4426961"/>
              <a:gd name="connsiteX23" fmla="*/ 894826 w 3144611"/>
              <a:gd name="connsiteY23" fmla="*/ 127854 h 4426961"/>
              <a:gd name="connsiteX24" fmla="*/ 995494 w 3144611"/>
              <a:gd name="connsiteY24" fmla="*/ 113872 h 4426961"/>
              <a:gd name="connsiteX25" fmla="*/ 998290 w 3144611"/>
              <a:gd name="connsiteY25" fmla="*/ 111076 h 4426961"/>
              <a:gd name="connsiteX26" fmla="*/ 1269534 w 3144611"/>
              <a:gd name="connsiteY26" fmla="*/ 10408 h 4426961"/>
              <a:gd name="connsiteX27" fmla="*/ 2225878 w 3144611"/>
              <a:gd name="connsiteY27" fmla="*/ 2018 h 4426961"/>
              <a:gd name="connsiteX28" fmla="*/ 2935426 w 3144611"/>
              <a:gd name="connsiteY28" fmla="*/ 700104 h 4426961"/>
              <a:gd name="connsiteX29" fmla="*/ 3140076 w 3144611"/>
              <a:gd name="connsiteY29" fmla="*/ 1026675 h 4426961"/>
              <a:gd name="connsiteX30" fmla="*/ 2978967 w 3144611"/>
              <a:gd name="connsiteY30" fmla="*/ 1196492 h 4426961"/>
              <a:gd name="connsiteX31" fmla="*/ 2735127 w 3144611"/>
              <a:gd name="connsiteY31" fmla="*/ 1340184 h 4426961"/>
              <a:gd name="connsiteX32" fmla="*/ 2399846 w 3144611"/>
              <a:gd name="connsiteY32" fmla="*/ 1466459 h 4426961"/>
              <a:gd name="connsiteX33" fmla="*/ 1881686 w 3144611"/>
              <a:gd name="connsiteY33" fmla="*/ 1523064 h 4426961"/>
              <a:gd name="connsiteX34" fmla="*/ 1563823 w 3144611"/>
              <a:gd name="connsiteY34" fmla="*/ 1705945 h 4426961"/>
              <a:gd name="connsiteX35" fmla="*/ 1520281 w 3144611"/>
              <a:gd name="connsiteY35" fmla="*/ 1544835 h 4426961"/>
              <a:gd name="connsiteX36" fmla="*/ 1354819 w 3144611"/>
              <a:gd name="connsiteY36" fmla="*/ 1601441 h 4426961"/>
              <a:gd name="connsiteX37" fmla="*/ 1263378 w 3144611"/>
              <a:gd name="connsiteY37" fmla="*/ 1758195 h 4426961"/>
              <a:gd name="connsiteX38" fmla="*/ 1372235 w 3144611"/>
              <a:gd name="connsiteY38" fmla="*/ 1997681 h 4426961"/>
              <a:gd name="connsiteX39" fmla="*/ 1494156 w 3144611"/>
              <a:gd name="connsiteY39" fmla="*/ 2084765 h 4426961"/>
              <a:gd name="connsiteX40" fmla="*/ 1459321 w 3144611"/>
              <a:gd name="connsiteY40" fmla="*/ 2250228 h 4426961"/>
              <a:gd name="connsiteX41" fmla="*/ 1520281 w 3144611"/>
              <a:gd name="connsiteY41" fmla="*/ 2372149 h 4426961"/>
              <a:gd name="connsiteX42" fmla="*/ 1720577 w 3144611"/>
              <a:gd name="connsiteY42" fmla="*/ 2398274 h 4426961"/>
              <a:gd name="connsiteX43" fmla="*/ 2269218 w 3144611"/>
              <a:gd name="connsiteY43" fmla="*/ 2546319 h 4426961"/>
              <a:gd name="connsiteX44" fmla="*/ 2277926 w 3144611"/>
              <a:gd name="connsiteY44" fmla="*/ 2772742 h 4426961"/>
              <a:gd name="connsiteX45" fmla="*/ 2286634 w 3144611"/>
              <a:gd name="connsiteY45" fmla="*/ 3160272 h 4426961"/>
              <a:gd name="connsiteX46" fmla="*/ 2147298 w 3144611"/>
              <a:gd name="connsiteY46" fmla="*/ 3182043 h 4426961"/>
              <a:gd name="connsiteX47" fmla="*/ 2103755 w 3144611"/>
              <a:gd name="connsiteY47" fmla="*/ 3042705 h 4426961"/>
              <a:gd name="connsiteX48" fmla="*/ 1999252 w 3144611"/>
              <a:gd name="connsiteY48" fmla="*/ 3177688 h 4426961"/>
              <a:gd name="connsiteX49" fmla="*/ 1781538 w 3144611"/>
              <a:gd name="connsiteY49" fmla="*/ 3142854 h 4426961"/>
              <a:gd name="connsiteX50" fmla="*/ 1616075 w 3144611"/>
              <a:gd name="connsiteY50" fmla="*/ 2990454 h 4426961"/>
              <a:gd name="connsiteX51" fmla="*/ 1454966 w 3144611"/>
              <a:gd name="connsiteY51" fmla="*/ 2851117 h 4426961"/>
              <a:gd name="connsiteX52" fmla="*/ 1398361 w 3144611"/>
              <a:gd name="connsiteY52" fmla="*/ 2811929 h 4426961"/>
              <a:gd name="connsiteX53" fmla="*/ 1324338 w 3144611"/>
              <a:gd name="connsiteY53" fmla="*/ 2720489 h 4426961"/>
              <a:gd name="connsiteX54" fmla="*/ 1280795 w 3144611"/>
              <a:gd name="connsiteY54" fmla="*/ 2546317 h 4426961"/>
              <a:gd name="connsiteX55" fmla="*/ 1145813 w 3144611"/>
              <a:gd name="connsiteY55" fmla="*/ 2363437 h 4426961"/>
              <a:gd name="connsiteX56" fmla="*/ 1076145 w 3144611"/>
              <a:gd name="connsiteY56" fmla="*/ 2420043 h 4426961"/>
              <a:gd name="connsiteX57" fmla="*/ 1063082 w 3144611"/>
              <a:gd name="connsiteY57" fmla="*/ 2811927 h 4426961"/>
              <a:gd name="connsiteX58" fmla="*/ 1511572 w 3144611"/>
              <a:gd name="connsiteY58" fmla="*/ 3012226 h 4426961"/>
              <a:gd name="connsiteX59" fmla="*/ 1655264 w 3144611"/>
              <a:gd name="connsiteY59" fmla="*/ 3234294 h 4426961"/>
              <a:gd name="connsiteX60" fmla="*/ 1733641 w 3144611"/>
              <a:gd name="connsiteY60" fmla="*/ 3360569 h 4426961"/>
              <a:gd name="connsiteX61" fmla="*/ 1912167 w 3144611"/>
              <a:gd name="connsiteY61" fmla="*/ 3417174 h 4426961"/>
              <a:gd name="connsiteX62" fmla="*/ 2038441 w 3144611"/>
              <a:gd name="connsiteY62" fmla="*/ 3282191 h 4426961"/>
              <a:gd name="connsiteX63" fmla="*/ 2095046 w 3144611"/>
              <a:gd name="connsiteY63" fmla="*/ 3369277 h 4426961"/>
              <a:gd name="connsiteX64" fmla="*/ 2225674 w 3144611"/>
              <a:gd name="connsiteY64" fmla="*/ 3356215 h 4426961"/>
              <a:gd name="connsiteX65" fmla="*/ 2317116 w 3144611"/>
              <a:gd name="connsiteY65" fmla="*/ 3469425 h 4426961"/>
              <a:gd name="connsiteX66" fmla="*/ 2247446 w 3144611"/>
              <a:gd name="connsiteY66" fmla="*/ 3608762 h 4426961"/>
              <a:gd name="connsiteX67" fmla="*/ 2264864 w 3144611"/>
              <a:gd name="connsiteY67" fmla="*/ 3691494 h 4426961"/>
              <a:gd name="connsiteX68" fmla="*/ 2188447 w 3144611"/>
              <a:gd name="connsiteY68" fmla="*/ 3769509 h 4426961"/>
              <a:gd name="connsiteX69" fmla="*/ 2134235 w 3144611"/>
              <a:gd name="connsiteY69" fmla="*/ 3848246 h 4426961"/>
              <a:gd name="connsiteX70" fmla="*/ 2032039 w 3144611"/>
              <a:gd name="connsiteY70" fmla="*/ 3935533 h 4426961"/>
              <a:gd name="connsiteX71" fmla="*/ 1882162 w 3144611"/>
              <a:gd name="connsiteY71" fmla="*/ 4044535 h 4426961"/>
              <a:gd name="connsiteX72" fmla="*/ 1885189 w 3144611"/>
              <a:gd name="connsiteY72" fmla="*/ 4082382 h 4426961"/>
              <a:gd name="connsiteX73" fmla="*/ 1482491 w 3144611"/>
              <a:gd name="connsiteY73" fmla="*/ 4332175 h 4426961"/>
              <a:gd name="connsiteX74" fmla="*/ 1487033 w 3144611"/>
              <a:gd name="connsiteY74" fmla="*/ 4333689 h 4426961"/>
              <a:gd name="connsiteX75" fmla="*/ 1240266 w 3144611"/>
              <a:gd name="connsiteY75" fmla="*/ 4423009 h 4426961"/>
              <a:gd name="connsiteX76" fmla="*/ 1184251 w 3144611"/>
              <a:gd name="connsiteY76" fmla="*/ 4410898 h 4426961"/>
              <a:gd name="connsiteX0" fmla="*/ 120242 w 3144611"/>
              <a:gd name="connsiteY0" fmla="*/ 1830819 h 4470047"/>
              <a:gd name="connsiteX1" fmla="*/ 41945 w 3144611"/>
              <a:gd name="connsiteY1" fmla="*/ 1721762 h 4470047"/>
              <a:gd name="connsiteX2" fmla="*/ 16778 w 3144611"/>
              <a:gd name="connsiteY2" fmla="*/ 1609909 h 4470047"/>
              <a:gd name="connsiteX3" fmla="*/ 0 w 3144611"/>
              <a:gd name="connsiteY3" fmla="*/ 1514834 h 4470047"/>
              <a:gd name="connsiteX4" fmla="*/ 19574 w 3144611"/>
              <a:gd name="connsiteY4" fmla="*/ 1400184 h 4470047"/>
              <a:gd name="connsiteX5" fmla="*/ 120242 w 3144611"/>
              <a:gd name="connsiteY5" fmla="*/ 1319090 h 4470047"/>
              <a:gd name="connsiteX6" fmla="*/ 243281 w 3144611"/>
              <a:gd name="connsiteY6" fmla="*/ 1235200 h 4470047"/>
              <a:gd name="connsiteX7" fmla="*/ 290818 w 3144611"/>
              <a:gd name="connsiteY7" fmla="*/ 1047846 h 4470047"/>
              <a:gd name="connsiteX8" fmla="*/ 209725 w 3144611"/>
              <a:gd name="connsiteY8" fmla="*/ 930400 h 4470047"/>
              <a:gd name="connsiteX9" fmla="*/ 190150 w 3144611"/>
              <a:gd name="connsiteY9" fmla="*/ 857696 h 4470047"/>
              <a:gd name="connsiteX10" fmla="*/ 341152 w 3144611"/>
              <a:gd name="connsiteY10" fmla="*/ 782195 h 4470047"/>
              <a:gd name="connsiteX11" fmla="*/ 425042 w 3144611"/>
              <a:gd name="connsiteY11" fmla="*/ 661953 h 4470047"/>
              <a:gd name="connsiteX12" fmla="*/ 433431 w 3144611"/>
              <a:gd name="connsiteY12" fmla="*/ 533322 h 4470047"/>
              <a:gd name="connsiteX13" fmla="*/ 427839 w 3144611"/>
              <a:gd name="connsiteY13" fmla="*/ 474599 h 4470047"/>
              <a:gd name="connsiteX14" fmla="*/ 480969 w 3144611"/>
              <a:gd name="connsiteY14" fmla="*/ 415876 h 4470047"/>
              <a:gd name="connsiteX15" fmla="*/ 444616 w 3144611"/>
              <a:gd name="connsiteY15" fmla="*/ 318004 h 4470047"/>
              <a:gd name="connsiteX16" fmla="*/ 528506 w 3144611"/>
              <a:gd name="connsiteY16" fmla="*/ 337578 h 4470047"/>
              <a:gd name="connsiteX17" fmla="*/ 598415 w 3144611"/>
              <a:gd name="connsiteY17" fmla="*/ 278856 h 4470047"/>
              <a:gd name="connsiteX18" fmla="*/ 659934 w 3144611"/>
              <a:gd name="connsiteY18" fmla="*/ 231318 h 4470047"/>
              <a:gd name="connsiteX19" fmla="*/ 645952 w 3144611"/>
              <a:gd name="connsiteY19" fmla="*/ 144632 h 4470047"/>
              <a:gd name="connsiteX20" fmla="*/ 752213 w 3144611"/>
              <a:gd name="connsiteY20" fmla="*/ 150224 h 4470047"/>
              <a:gd name="connsiteX21" fmla="*/ 799750 w 3144611"/>
              <a:gd name="connsiteY21" fmla="*/ 192169 h 4470047"/>
              <a:gd name="connsiteX22" fmla="*/ 894826 w 3144611"/>
              <a:gd name="connsiteY22" fmla="*/ 127854 h 4470047"/>
              <a:gd name="connsiteX23" fmla="*/ 894826 w 3144611"/>
              <a:gd name="connsiteY23" fmla="*/ 127854 h 4470047"/>
              <a:gd name="connsiteX24" fmla="*/ 995494 w 3144611"/>
              <a:gd name="connsiteY24" fmla="*/ 113872 h 4470047"/>
              <a:gd name="connsiteX25" fmla="*/ 998290 w 3144611"/>
              <a:gd name="connsiteY25" fmla="*/ 111076 h 4470047"/>
              <a:gd name="connsiteX26" fmla="*/ 1269534 w 3144611"/>
              <a:gd name="connsiteY26" fmla="*/ 10408 h 4470047"/>
              <a:gd name="connsiteX27" fmla="*/ 2225878 w 3144611"/>
              <a:gd name="connsiteY27" fmla="*/ 2018 h 4470047"/>
              <a:gd name="connsiteX28" fmla="*/ 2935426 w 3144611"/>
              <a:gd name="connsiteY28" fmla="*/ 700104 h 4470047"/>
              <a:gd name="connsiteX29" fmla="*/ 3140076 w 3144611"/>
              <a:gd name="connsiteY29" fmla="*/ 1026675 h 4470047"/>
              <a:gd name="connsiteX30" fmla="*/ 2978967 w 3144611"/>
              <a:gd name="connsiteY30" fmla="*/ 1196492 h 4470047"/>
              <a:gd name="connsiteX31" fmla="*/ 2735127 w 3144611"/>
              <a:gd name="connsiteY31" fmla="*/ 1340184 h 4470047"/>
              <a:gd name="connsiteX32" fmla="*/ 2399846 w 3144611"/>
              <a:gd name="connsiteY32" fmla="*/ 1466459 h 4470047"/>
              <a:gd name="connsiteX33" fmla="*/ 1881686 w 3144611"/>
              <a:gd name="connsiteY33" fmla="*/ 1523064 h 4470047"/>
              <a:gd name="connsiteX34" fmla="*/ 1563823 w 3144611"/>
              <a:gd name="connsiteY34" fmla="*/ 1705945 h 4470047"/>
              <a:gd name="connsiteX35" fmla="*/ 1520281 w 3144611"/>
              <a:gd name="connsiteY35" fmla="*/ 1544835 h 4470047"/>
              <a:gd name="connsiteX36" fmla="*/ 1354819 w 3144611"/>
              <a:gd name="connsiteY36" fmla="*/ 1601441 h 4470047"/>
              <a:gd name="connsiteX37" fmla="*/ 1263378 w 3144611"/>
              <a:gd name="connsiteY37" fmla="*/ 1758195 h 4470047"/>
              <a:gd name="connsiteX38" fmla="*/ 1372235 w 3144611"/>
              <a:gd name="connsiteY38" fmla="*/ 1997681 h 4470047"/>
              <a:gd name="connsiteX39" fmla="*/ 1494156 w 3144611"/>
              <a:gd name="connsiteY39" fmla="*/ 2084765 h 4470047"/>
              <a:gd name="connsiteX40" fmla="*/ 1459321 w 3144611"/>
              <a:gd name="connsiteY40" fmla="*/ 2250228 h 4470047"/>
              <a:gd name="connsiteX41" fmla="*/ 1520281 w 3144611"/>
              <a:gd name="connsiteY41" fmla="*/ 2372149 h 4470047"/>
              <a:gd name="connsiteX42" fmla="*/ 1720577 w 3144611"/>
              <a:gd name="connsiteY42" fmla="*/ 2398274 h 4470047"/>
              <a:gd name="connsiteX43" fmla="*/ 2269218 w 3144611"/>
              <a:gd name="connsiteY43" fmla="*/ 2546319 h 4470047"/>
              <a:gd name="connsiteX44" fmla="*/ 2277926 w 3144611"/>
              <a:gd name="connsiteY44" fmla="*/ 2772742 h 4470047"/>
              <a:gd name="connsiteX45" fmla="*/ 2286634 w 3144611"/>
              <a:gd name="connsiteY45" fmla="*/ 3160272 h 4470047"/>
              <a:gd name="connsiteX46" fmla="*/ 2147298 w 3144611"/>
              <a:gd name="connsiteY46" fmla="*/ 3182043 h 4470047"/>
              <a:gd name="connsiteX47" fmla="*/ 2103755 w 3144611"/>
              <a:gd name="connsiteY47" fmla="*/ 3042705 h 4470047"/>
              <a:gd name="connsiteX48" fmla="*/ 1999252 w 3144611"/>
              <a:gd name="connsiteY48" fmla="*/ 3177688 h 4470047"/>
              <a:gd name="connsiteX49" fmla="*/ 1781538 w 3144611"/>
              <a:gd name="connsiteY49" fmla="*/ 3142854 h 4470047"/>
              <a:gd name="connsiteX50" fmla="*/ 1616075 w 3144611"/>
              <a:gd name="connsiteY50" fmla="*/ 2990454 h 4470047"/>
              <a:gd name="connsiteX51" fmla="*/ 1454966 w 3144611"/>
              <a:gd name="connsiteY51" fmla="*/ 2851117 h 4470047"/>
              <a:gd name="connsiteX52" fmla="*/ 1398361 w 3144611"/>
              <a:gd name="connsiteY52" fmla="*/ 2811929 h 4470047"/>
              <a:gd name="connsiteX53" fmla="*/ 1324338 w 3144611"/>
              <a:gd name="connsiteY53" fmla="*/ 2720489 h 4470047"/>
              <a:gd name="connsiteX54" fmla="*/ 1280795 w 3144611"/>
              <a:gd name="connsiteY54" fmla="*/ 2546317 h 4470047"/>
              <a:gd name="connsiteX55" fmla="*/ 1145813 w 3144611"/>
              <a:gd name="connsiteY55" fmla="*/ 2363437 h 4470047"/>
              <a:gd name="connsiteX56" fmla="*/ 1076145 w 3144611"/>
              <a:gd name="connsiteY56" fmla="*/ 2420043 h 4470047"/>
              <a:gd name="connsiteX57" fmla="*/ 1063082 w 3144611"/>
              <a:gd name="connsiteY57" fmla="*/ 2811927 h 4470047"/>
              <a:gd name="connsiteX58" fmla="*/ 1511572 w 3144611"/>
              <a:gd name="connsiteY58" fmla="*/ 3012226 h 4470047"/>
              <a:gd name="connsiteX59" fmla="*/ 1655264 w 3144611"/>
              <a:gd name="connsiteY59" fmla="*/ 3234294 h 4470047"/>
              <a:gd name="connsiteX60" fmla="*/ 1733641 w 3144611"/>
              <a:gd name="connsiteY60" fmla="*/ 3360569 h 4470047"/>
              <a:gd name="connsiteX61" fmla="*/ 1912167 w 3144611"/>
              <a:gd name="connsiteY61" fmla="*/ 3417174 h 4470047"/>
              <a:gd name="connsiteX62" fmla="*/ 2038441 w 3144611"/>
              <a:gd name="connsiteY62" fmla="*/ 3282191 h 4470047"/>
              <a:gd name="connsiteX63" fmla="*/ 2095046 w 3144611"/>
              <a:gd name="connsiteY63" fmla="*/ 3369277 h 4470047"/>
              <a:gd name="connsiteX64" fmla="*/ 2225674 w 3144611"/>
              <a:gd name="connsiteY64" fmla="*/ 3356215 h 4470047"/>
              <a:gd name="connsiteX65" fmla="*/ 2317116 w 3144611"/>
              <a:gd name="connsiteY65" fmla="*/ 3469425 h 4470047"/>
              <a:gd name="connsiteX66" fmla="*/ 2247446 w 3144611"/>
              <a:gd name="connsiteY66" fmla="*/ 3608762 h 4470047"/>
              <a:gd name="connsiteX67" fmla="*/ 2264864 w 3144611"/>
              <a:gd name="connsiteY67" fmla="*/ 3691494 h 4470047"/>
              <a:gd name="connsiteX68" fmla="*/ 2188447 w 3144611"/>
              <a:gd name="connsiteY68" fmla="*/ 3769509 h 4470047"/>
              <a:gd name="connsiteX69" fmla="*/ 2134235 w 3144611"/>
              <a:gd name="connsiteY69" fmla="*/ 3848246 h 4470047"/>
              <a:gd name="connsiteX70" fmla="*/ 2032039 w 3144611"/>
              <a:gd name="connsiteY70" fmla="*/ 3935533 h 4470047"/>
              <a:gd name="connsiteX71" fmla="*/ 1882162 w 3144611"/>
              <a:gd name="connsiteY71" fmla="*/ 4044535 h 4470047"/>
              <a:gd name="connsiteX72" fmla="*/ 1885189 w 3144611"/>
              <a:gd name="connsiteY72" fmla="*/ 4082382 h 4470047"/>
              <a:gd name="connsiteX73" fmla="*/ 1482491 w 3144611"/>
              <a:gd name="connsiteY73" fmla="*/ 4332175 h 4470047"/>
              <a:gd name="connsiteX74" fmla="*/ 1487033 w 3144611"/>
              <a:gd name="connsiteY74" fmla="*/ 4333689 h 4470047"/>
              <a:gd name="connsiteX75" fmla="*/ 1234210 w 3144611"/>
              <a:gd name="connsiteY75" fmla="*/ 4468426 h 4470047"/>
              <a:gd name="connsiteX76" fmla="*/ 1184251 w 3144611"/>
              <a:gd name="connsiteY76" fmla="*/ 4410898 h 4470047"/>
              <a:gd name="connsiteX0" fmla="*/ 120242 w 3144611"/>
              <a:gd name="connsiteY0" fmla="*/ 1830819 h 4468760"/>
              <a:gd name="connsiteX1" fmla="*/ 41945 w 3144611"/>
              <a:gd name="connsiteY1" fmla="*/ 1721762 h 4468760"/>
              <a:gd name="connsiteX2" fmla="*/ 16778 w 3144611"/>
              <a:gd name="connsiteY2" fmla="*/ 1609909 h 4468760"/>
              <a:gd name="connsiteX3" fmla="*/ 0 w 3144611"/>
              <a:gd name="connsiteY3" fmla="*/ 1514834 h 4468760"/>
              <a:gd name="connsiteX4" fmla="*/ 19574 w 3144611"/>
              <a:gd name="connsiteY4" fmla="*/ 1400184 h 4468760"/>
              <a:gd name="connsiteX5" fmla="*/ 120242 w 3144611"/>
              <a:gd name="connsiteY5" fmla="*/ 1319090 h 4468760"/>
              <a:gd name="connsiteX6" fmla="*/ 243281 w 3144611"/>
              <a:gd name="connsiteY6" fmla="*/ 1235200 h 4468760"/>
              <a:gd name="connsiteX7" fmla="*/ 290818 w 3144611"/>
              <a:gd name="connsiteY7" fmla="*/ 1047846 h 4468760"/>
              <a:gd name="connsiteX8" fmla="*/ 209725 w 3144611"/>
              <a:gd name="connsiteY8" fmla="*/ 930400 h 4468760"/>
              <a:gd name="connsiteX9" fmla="*/ 190150 w 3144611"/>
              <a:gd name="connsiteY9" fmla="*/ 857696 h 4468760"/>
              <a:gd name="connsiteX10" fmla="*/ 341152 w 3144611"/>
              <a:gd name="connsiteY10" fmla="*/ 782195 h 4468760"/>
              <a:gd name="connsiteX11" fmla="*/ 425042 w 3144611"/>
              <a:gd name="connsiteY11" fmla="*/ 661953 h 4468760"/>
              <a:gd name="connsiteX12" fmla="*/ 433431 w 3144611"/>
              <a:gd name="connsiteY12" fmla="*/ 533322 h 4468760"/>
              <a:gd name="connsiteX13" fmla="*/ 427839 w 3144611"/>
              <a:gd name="connsiteY13" fmla="*/ 474599 h 4468760"/>
              <a:gd name="connsiteX14" fmla="*/ 480969 w 3144611"/>
              <a:gd name="connsiteY14" fmla="*/ 415876 h 4468760"/>
              <a:gd name="connsiteX15" fmla="*/ 444616 w 3144611"/>
              <a:gd name="connsiteY15" fmla="*/ 318004 h 4468760"/>
              <a:gd name="connsiteX16" fmla="*/ 528506 w 3144611"/>
              <a:gd name="connsiteY16" fmla="*/ 337578 h 4468760"/>
              <a:gd name="connsiteX17" fmla="*/ 598415 w 3144611"/>
              <a:gd name="connsiteY17" fmla="*/ 278856 h 4468760"/>
              <a:gd name="connsiteX18" fmla="*/ 659934 w 3144611"/>
              <a:gd name="connsiteY18" fmla="*/ 231318 h 4468760"/>
              <a:gd name="connsiteX19" fmla="*/ 645952 w 3144611"/>
              <a:gd name="connsiteY19" fmla="*/ 144632 h 4468760"/>
              <a:gd name="connsiteX20" fmla="*/ 752213 w 3144611"/>
              <a:gd name="connsiteY20" fmla="*/ 150224 h 4468760"/>
              <a:gd name="connsiteX21" fmla="*/ 799750 w 3144611"/>
              <a:gd name="connsiteY21" fmla="*/ 192169 h 4468760"/>
              <a:gd name="connsiteX22" fmla="*/ 894826 w 3144611"/>
              <a:gd name="connsiteY22" fmla="*/ 127854 h 4468760"/>
              <a:gd name="connsiteX23" fmla="*/ 894826 w 3144611"/>
              <a:gd name="connsiteY23" fmla="*/ 127854 h 4468760"/>
              <a:gd name="connsiteX24" fmla="*/ 995494 w 3144611"/>
              <a:gd name="connsiteY24" fmla="*/ 113872 h 4468760"/>
              <a:gd name="connsiteX25" fmla="*/ 998290 w 3144611"/>
              <a:gd name="connsiteY25" fmla="*/ 111076 h 4468760"/>
              <a:gd name="connsiteX26" fmla="*/ 1269534 w 3144611"/>
              <a:gd name="connsiteY26" fmla="*/ 10408 h 4468760"/>
              <a:gd name="connsiteX27" fmla="*/ 2225878 w 3144611"/>
              <a:gd name="connsiteY27" fmla="*/ 2018 h 4468760"/>
              <a:gd name="connsiteX28" fmla="*/ 2935426 w 3144611"/>
              <a:gd name="connsiteY28" fmla="*/ 700104 h 4468760"/>
              <a:gd name="connsiteX29" fmla="*/ 3140076 w 3144611"/>
              <a:gd name="connsiteY29" fmla="*/ 1026675 h 4468760"/>
              <a:gd name="connsiteX30" fmla="*/ 2978967 w 3144611"/>
              <a:gd name="connsiteY30" fmla="*/ 1196492 h 4468760"/>
              <a:gd name="connsiteX31" fmla="*/ 2735127 w 3144611"/>
              <a:gd name="connsiteY31" fmla="*/ 1340184 h 4468760"/>
              <a:gd name="connsiteX32" fmla="*/ 2399846 w 3144611"/>
              <a:gd name="connsiteY32" fmla="*/ 1466459 h 4468760"/>
              <a:gd name="connsiteX33" fmla="*/ 1881686 w 3144611"/>
              <a:gd name="connsiteY33" fmla="*/ 1523064 h 4468760"/>
              <a:gd name="connsiteX34" fmla="*/ 1563823 w 3144611"/>
              <a:gd name="connsiteY34" fmla="*/ 1705945 h 4468760"/>
              <a:gd name="connsiteX35" fmla="*/ 1520281 w 3144611"/>
              <a:gd name="connsiteY35" fmla="*/ 1544835 h 4468760"/>
              <a:gd name="connsiteX36" fmla="*/ 1354819 w 3144611"/>
              <a:gd name="connsiteY36" fmla="*/ 1601441 h 4468760"/>
              <a:gd name="connsiteX37" fmla="*/ 1263378 w 3144611"/>
              <a:gd name="connsiteY37" fmla="*/ 1758195 h 4468760"/>
              <a:gd name="connsiteX38" fmla="*/ 1372235 w 3144611"/>
              <a:gd name="connsiteY38" fmla="*/ 1997681 h 4468760"/>
              <a:gd name="connsiteX39" fmla="*/ 1494156 w 3144611"/>
              <a:gd name="connsiteY39" fmla="*/ 2084765 h 4468760"/>
              <a:gd name="connsiteX40" fmla="*/ 1459321 w 3144611"/>
              <a:gd name="connsiteY40" fmla="*/ 2250228 h 4468760"/>
              <a:gd name="connsiteX41" fmla="*/ 1520281 w 3144611"/>
              <a:gd name="connsiteY41" fmla="*/ 2372149 h 4468760"/>
              <a:gd name="connsiteX42" fmla="*/ 1720577 w 3144611"/>
              <a:gd name="connsiteY42" fmla="*/ 2398274 h 4468760"/>
              <a:gd name="connsiteX43" fmla="*/ 2269218 w 3144611"/>
              <a:gd name="connsiteY43" fmla="*/ 2546319 h 4468760"/>
              <a:gd name="connsiteX44" fmla="*/ 2277926 w 3144611"/>
              <a:gd name="connsiteY44" fmla="*/ 2772742 h 4468760"/>
              <a:gd name="connsiteX45" fmla="*/ 2286634 w 3144611"/>
              <a:gd name="connsiteY45" fmla="*/ 3160272 h 4468760"/>
              <a:gd name="connsiteX46" fmla="*/ 2147298 w 3144611"/>
              <a:gd name="connsiteY46" fmla="*/ 3182043 h 4468760"/>
              <a:gd name="connsiteX47" fmla="*/ 2103755 w 3144611"/>
              <a:gd name="connsiteY47" fmla="*/ 3042705 h 4468760"/>
              <a:gd name="connsiteX48" fmla="*/ 1999252 w 3144611"/>
              <a:gd name="connsiteY48" fmla="*/ 3177688 h 4468760"/>
              <a:gd name="connsiteX49" fmla="*/ 1781538 w 3144611"/>
              <a:gd name="connsiteY49" fmla="*/ 3142854 h 4468760"/>
              <a:gd name="connsiteX50" fmla="*/ 1616075 w 3144611"/>
              <a:gd name="connsiteY50" fmla="*/ 2990454 h 4468760"/>
              <a:gd name="connsiteX51" fmla="*/ 1454966 w 3144611"/>
              <a:gd name="connsiteY51" fmla="*/ 2851117 h 4468760"/>
              <a:gd name="connsiteX52" fmla="*/ 1398361 w 3144611"/>
              <a:gd name="connsiteY52" fmla="*/ 2811929 h 4468760"/>
              <a:gd name="connsiteX53" fmla="*/ 1324338 w 3144611"/>
              <a:gd name="connsiteY53" fmla="*/ 2720489 h 4468760"/>
              <a:gd name="connsiteX54" fmla="*/ 1280795 w 3144611"/>
              <a:gd name="connsiteY54" fmla="*/ 2546317 h 4468760"/>
              <a:gd name="connsiteX55" fmla="*/ 1145813 w 3144611"/>
              <a:gd name="connsiteY55" fmla="*/ 2363437 h 4468760"/>
              <a:gd name="connsiteX56" fmla="*/ 1076145 w 3144611"/>
              <a:gd name="connsiteY56" fmla="*/ 2420043 h 4468760"/>
              <a:gd name="connsiteX57" fmla="*/ 1063082 w 3144611"/>
              <a:gd name="connsiteY57" fmla="*/ 2811927 h 4468760"/>
              <a:gd name="connsiteX58" fmla="*/ 1511572 w 3144611"/>
              <a:gd name="connsiteY58" fmla="*/ 3012226 h 4468760"/>
              <a:gd name="connsiteX59" fmla="*/ 1655264 w 3144611"/>
              <a:gd name="connsiteY59" fmla="*/ 3234294 h 4468760"/>
              <a:gd name="connsiteX60" fmla="*/ 1733641 w 3144611"/>
              <a:gd name="connsiteY60" fmla="*/ 3360569 h 4468760"/>
              <a:gd name="connsiteX61" fmla="*/ 1912167 w 3144611"/>
              <a:gd name="connsiteY61" fmla="*/ 3417174 h 4468760"/>
              <a:gd name="connsiteX62" fmla="*/ 2038441 w 3144611"/>
              <a:gd name="connsiteY62" fmla="*/ 3282191 h 4468760"/>
              <a:gd name="connsiteX63" fmla="*/ 2095046 w 3144611"/>
              <a:gd name="connsiteY63" fmla="*/ 3369277 h 4468760"/>
              <a:gd name="connsiteX64" fmla="*/ 2225674 w 3144611"/>
              <a:gd name="connsiteY64" fmla="*/ 3356215 h 4468760"/>
              <a:gd name="connsiteX65" fmla="*/ 2317116 w 3144611"/>
              <a:gd name="connsiteY65" fmla="*/ 3469425 h 4468760"/>
              <a:gd name="connsiteX66" fmla="*/ 2247446 w 3144611"/>
              <a:gd name="connsiteY66" fmla="*/ 3608762 h 4468760"/>
              <a:gd name="connsiteX67" fmla="*/ 2264864 w 3144611"/>
              <a:gd name="connsiteY67" fmla="*/ 3691494 h 4468760"/>
              <a:gd name="connsiteX68" fmla="*/ 2188447 w 3144611"/>
              <a:gd name="connsiteY68" fmla="*/ 3769509 h 4468760"/>
              <a:gd name="connsiteX69" fmla="*/ 2134235 w 3144611"/>
              <a:gd name="connsiteY69" fmla="*/ 3848246 h 4468760"/>
              <a:gd name="connsiteX70" fmla="*/ 2032039 w 3144611"/>
              <a:gd name="connsiteY70" fmla="*/ 3935533 h 4468760"/>
              <a:gd name="connsiteX71" fmla="*/ 1882162 w 3144611"/>
              <a:gd name="connsiteY71" fmla="*/ 4044535 h 4468760"/>
              <a:gd name="connsiteX72" fmla="*/ 1885189 w 3144611"/>
              <a:gd name="connsiteY72" fmla="*/ 4082382 h 4468760"/>
              <a:gd name="connsiteX73" fmla="*/ 1482491 w 3144611"/>
              <a:gd name="connsiteY73" fmla="*/ 4332175 h 4468760"/>
              <a:gd name="connsiteX74" fmla="*/ 1487033 w 3144611"/>
              <a:gd name="connsiteY74" fmla="*/ 4333689 h 4468760"/>
              <a:gd name="connsiteX75" fmla="*/ 1234210 w 3144611"/>
              <a:gd name="connsiteY75" fmla="*/ 4468426 h 4468760"/>
              <a:gd name="connsiteX76" fmla="*/ 1129750 w 3144611"/>
              <a:gd name="connsiteY76" fmla="*/ 4115687 h 4468760"/>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26723 w 3144611"/>
              <a:gd name="connsiteY77" fmla="*/ 4115687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138834 w 3144611"/>
              <a:gd name="connsiteY78" fmla="*/ 4053617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22263 w 3144611"/>
              <a:gd name="connsiteY79" fmla="*/ 393553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1001068 w 3144611"/>
              <a:gd name="connsiteY80" fmla="*/ 383864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75414 w 3144611"/>
              <a:gd name="connsiteY81" fmla="*/ 377505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49678 w 3144611"/>
              <a:gd name="connsiteY82" fmla="*/ 368876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851192 w 3144611"/>
              <a:gd name="connsiteY83" fmla="*/ 363729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90635 w 3144611"/>
              <a:gd name="connsiteY84" fmla="*/ 352526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7076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705856 w 3144611"/>
              <a:gd name="connsiteY86" fmla="*/ 342080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603808 w 3144611"/>
              <a:gd name="connsiteY87" fmla="*/ 3295846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60265 w 3144611"/>
              <a:gd name="connsiteY88" fmla="*/ 3269237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063082 w 3144611"/>
              <a:gd name="connsiteY57" fmla="*/ 2811927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280795 w 3144611"/>
              <a:gd name="connsiteY54" fmla="*/ 2546317 h 4352341"/>
              <a:gd name="connsiteX55" fmla="*/ 1145813 w 3144611"/>
              <a:gd name="connsiteY55" fmla="*/ 2363437 h 4352341"/>
              <a:gd name="connsiteX56" fmla="*/ 1076145 w 3144611"/>
              <a:gd name="connsiteY56" fmla="*/ 2420043 h 4352341"/>
              <a:gd name="connsiteX57" fmla="*/ 1147748 w 3144611"/>
              <a:gd name="connsiteY57" fmla="*/ 2804670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324338 w 3144611"/>
              <a:gd name="connsiteY53" fmla="*/ 2720489 h 4352341"/>
              <a:gd name="connsiteX54" fmla="*/ 1346109 w 3144611"/>
              <a:gd name="connsiteY54" fmla="*/ 2524546 h 4352341"/>
              <a:gd name="connsiteX55" fmla="*/ 1145813 w 3144611"/>
              <a:gd name="connsiteY55" fmla="*/ 2363437 h 4352341"/>
              <a:gd name="connsiteX56" fmla="*/ 1076145 w 3144611"/>
              <a:gd name="connsiteY56" fmla="*/ 2420043 h 4352341"/>
              <a:gd name="connsiteX57" fmla="*/ 1147748 w 3144611"/>
              <a:gd name="connsiteY57" fmla="*/ 2804670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398361 w 3144611"/>
              <a:gd name="connsiteY52" fmla="*/ 2811929 h 4352341"/>
              <a:gd name="connsiteX53" fmla="*/ 1430776 w 3144611"/>
              <a:gd name="connsiteY53" fmla="*/ 2674527 h 4352341"/>
              <a:gd name="connsiteX54" fmla="*/ 1346109 w 3144611"/>
              <a:gd name="connsiteY54" fmla="*/ 2524546 h 4352341"/>
              <a:gd name="connsiteX55" fmla="*/ 1145813 w 3144611"/>
              <a:gd name="connsiteY55" fmla="*/ 2363437 h 4352341"/>
              <a:gd name="connsiteX56" fmla="*/ 1076145 w 3144611"/>
              <a:gd name="connsiteY56" fmla="*/ 2420043 h 4352341"/>
              <a:gd name="connsiteX57" fmla="*/ 1147748 w 3144611"/>
              <a:gd name="connsiteY57" fmla="*/ 2804670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495123 w 3144611"/>
              <a:gd name="connsiteY52" fmla="*/ 2790158 h 4352341"/>
              <a:gd name="connsiteX53" fmla="*/ 1430776 w 3144611"/>
              <a:gd name="connsiteY53" fmla="*/ 2674527 h 4352341"/>
              <a:gd name="connsiteX54" fmla="*/ 1346109 w 3144611"/>
              <a:gd name="connsiteY54" fmla="*/ 2524546 h 4352341"/>
              <a:gd name="connsiteX55" fmla="*/ 1145813 w 3144611"/>
              <a:gd name="connsiteY55" fmla="*/ 2363437 h 4352341"/>
              <a:gd name="connsiteX56" fmla="*/ 1076145 w 3144611"/>
              <a:gd name="connsiteY56" fmla="*/ 2420043 h 4352341"/>
              <a:gd name="connsiteX57" fmla="*/ 1147748 w 3144611"/>
              <a:gd name="connsiteY57" fmla="*/ 2804670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495123 w 3144611"/>
              <a:gd name="connsiteY52" fmla="*/ 2790158 h 4352341"/>
              <a:gd name="connsiteX53" fmla="*/ 1430776 w 3144611"/>
              <a:gd name="connsiteY53" fmla="*/ 2674527 h 4352341"/>
              <a:gd name="connsiteX54" fmla="*/ 1399328 w 3144611"/>
              <a:gd name="connsiteY54" fmla="*/ 2517289 h 4352341"/>
              <a:gd name="connsiteX55" fmla="*/ 1145813 w 3144611"/>
              <a:gd name="connsiteY55" fmla="*/ 2363437 h 4352341"/>
              <a:gd name="connsiteX56" fmla="*/ 1076145 w 3144611"/>
              <a:gd name="connsiteY56" fmla="*/ 2420043 h 4352341"/>
              <a:gd name="connsiteX57" fmla="*/ 1147748 w 3144611"/>
              <a:gd name="connsiteY57" fmla="*/ 2804670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495123 w 3144611"/>
              <a:gd name="connsiteY52" fmla="*/ 2790158 h 4352341"/>
              <a:gd name="connsiteX53" fmla="*/ 1430776 w 3144611"/>
              <a:gd name="connsiteY53" fmla="*/ 2674527 h 4352341"/>
              <a:gd name="connsiteX54" fmla="*/ 1399328 w 3144611"/>
              <a:gd name="connsiteY54" fmla="*/ 2517289 h 4352341"/>
              <a:gd name="connsiteX55" fmla="*/ 1145813 w 3144611"/>
              <a:gd name="connsiteY55" fmla="*/ 2363437 h 4352341"/>
              <a:gd name="connsiteX56" fmla="*/ 1076145 w 3144611"/>
              <a:gd name="connsiteY56" fmla="*/ 2420043 h 4352341"/>
              <a:gd name="connsiteX57" fmla="*/ 1237253 w 3144611"/>
              <a:gd name="connsiteY57" fmla="*/ 2695813 h 4352341"/>
              <a:gd name="connsiteX58" fmla="*/ 1511572 w 3144611"/>
              <a:gd name="connsiteY58" fmla="*/ 3012226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454966 w 3144611"/>
              <a:gd name="connsiteY51" fmla="*/ 2851117 h 4352341"/>
              <a:gd name="connsiteX52" fmla="*/ 1495123 w 3144611"/>
              <a:gd name="connsiteY52" fmla="*/ 2790158 h 4352341"/>
              <a:gd name="connsiteX53" fmla="*/ 1430776 w 3144611"/>
              <a:gd name="connsiteY53" fmla="*/ 2674527 h 4352341"/>
              <a:gd name="connsiteX54" fmla="*/ 1399328 w 3144611"/>
              <a:gd name="connsiteY54" fmla="*/ 2517289 h 4352341"/>
              <a:gd name="connsiteX55" fmla="*/ 1145813 w 3144611"/>
              <a:gd name="connsiteY55" fmla="*/ 2363437 h 4352341"/>
              <a:gd name="connsiteX56" fmla="*/ 1076145 w 3144611"/>
              <a:gd name="connsiteY56" fmla="*/ 2420043 h 4352341"/>
              <a:gd name="connsiteX57" fmla="*/ 1237253 w 3144611"/>
              <a:gd name="connsiteY57" fmla="*/ 2695813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495123 w 3144611"/>
              <a:gd name="connsiteY52" fmla="*/ 2790158 h 4352341"/>
              <a:gd name="connsiteX53" fmla="*/ 1430776 w 3144611"/>
              <a:gd name="connsiteY53" fmla="*/ 2674527 h 4352341"/>
              <a:gd name="connsiteX54" fmla="*/ 1399328 w 3144611"/>
              <a:gd name="connsiteY54" fmla="*/ 2517289 h 4352341"/>
              <a:gd name="connsiteX55" fmla="*/ 1145813 w 3144611"/>
              <a:gd name="connsiteY55" fmla="*/ 2363437 h 4352341"/>
              <a:gd name="connsiteX56" fmla="*/ 1076145 w 3144611"/>
              <a:gd name="connsiteY56" fmla="*/ 2420043 h 4352341"/>
              <a:gd name="connsiteX57" fmla="*/ 1237253 w 3144611"/>
              <a:gd name="connsiteY57" fmla="*/ 2695813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30776 w 3144611"/>
              <a:gd name="connsiteY53" fmla="*/ 2674527 h 4352341"/>
              <a:gd name="connsiteX54" fmla="*/ 1399328 w 3144611"/>
              <a:gd name="connsiteY54" fmla="*/ 2517289 h 4352341"/>
              <a:gd name="connsiteX55" fmla="*/ 1145813 w 3144611"/>
              <a:gd name="connsiteY55" fmla="*/ 2363437 h 4352341"/>
              <a:gd name="connsiteX56" fmla="*/ 1076145 w 3144611"/>
              <a:gd name="connsiteY56" fmla="*/ 2420043 h 4352341"/>
              <a:gd name="connsiteX57" fmla="*/ 1237253 w 3144611"/>
              <a:gd name="connsiteY57" fmla="*/ 2695813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30776 w 3144611"/>
              <a:gd name="connsiteY53" fmla="*/ 2674527 h 4352341"/>
              <a:gd name="connsiteX54" fmla="*/ 1399328 w 3144611"/>
              <a:gd name="connsiteY54" fmla="*/ 2517289 h 4352341"/>
              <a:gd name="connsiteX55" fmla="*/ 1145813 w 3144611"/>
              <a:gd name="connsiteY55" fmla="*/ 2363437 h 4352341"/>
              <a:gd name="connsiteX56" fmla="*/ 1076145 w 3144611"/>
              <a:gd name="connsiteY56" fmla="*/ 2420043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99328 w 3144611"/>
              <a:gd name="connsiteY54" fmla="*/ 2517289 h 4352341"/>
              <a:gd name="connsiteX55" fmla="*/ 1145813 w 3144611"/>
              <a:gd name="connsiteY55" fmla="*/ 2363437 h 4352341"/>
              <a:gd name="connsiteX56" fmla="*/ 1076145 w 3144611"/>
              <a:gd name="connsiteY56" fmla="*/ 2420043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45813 w 3144611"/>
              <a:gd name="connsiteY55" fmla="*/ 2363437 h 4352341"/>
              <a:gd name="connsiteX56" fmla="*/ 1076145 w 3144611"/>
              <a:gd name="connsiteY56" fmla="*/ 2420043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45813 w 3144611"/>
              <a:gd name="connsiteY55" fmla="*/ 2363437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596563 w 3144611"/>
              <a:gd name="connsiteY89" fmla="*/ 313129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718809 w 3144611"/>
              <a:gd name="connsiteY89" fmla="*/ 315085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99250 w 3144611"/>
              <a:gd name="connsiteY90" fmla="*/ 315330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99250 w 3144611"/>
              <a:gd name="connsiteY90" fmla="*/ 307506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9471 w 3144611"/>
              <a:gd name="connsiteY90" fmla="*/ 307017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9471 w 3144611"/>
              <a:gd name="connsiteY90" fmla="*/ 3070175 h 4352341"/>
              <a:gd name="connsiteX91" fmla="*/ 679691 w 3144611"/>
              <a:gd name="connsiteY91" fmla="*/ 3060396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9471 w 3144611"/>
              <a:gd name="connsiteY90" fmla="*/ 3070175 h 4352341"/>
              <a:gd name="connsiteX91" fmla="*/ 782377 w 3144611"/>
              <a:gd name="connsiteY91" fmla="*/ 3045727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9471 w 3144611"/>
              <a:gd name="connsiteY90" fmla="*/ 3070175 h 4352341"/>
              <a:gd name="connsiteX91" fmla="*/ 782377 w 3144611"/>
              <a:gd name="connsiteY91" fmla="*/ 3045727 h 4352341"/>
              <a:gd name="connsiteX92" fmla="*/ 779932 w 3144611"/>
              <a:gd name="connsiteY92" fmla="*/ 303839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9471 w 3144611"/>
              <a:gd name="connsiteY90" fmla="*/ 3070175 h 4352341"/>
              <a:gd name="connsiteX91" fmla="*/ 782377 w 3144611"/>
              <a:gd name="connsiteY91" fmla="*/ 3045727 h 4352341"/>
              <a:gd name="connsiteX92" fmla="*/ 762818 w 3144611"/>
              <a:gd name="connsiteY92" fmla="*/ 296749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67708 w 3144611"/>
              <a:gd name="connsiteY93" fmla="*/ 295771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94705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50859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598969 w 3144611"/>
              <a:gd name="connsiteY88" fmla="*/ 3138609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701477 w 3144611"/>
              <a:gd name="connsiteY95" fmla="*/ 288717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67459 w 3144611"/>
              <a:gd name="connsiteY96" fmla="*/ 288717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74262 w 3144611"/>
              <a:gd name="connsiteY97" fmla="*/ 283138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36162 w 3144611"/>
              <a:gd name="connsiteY98" fmla="*/ 279601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52491 w 3144611"/>
              <a:gd name="connsiteY99" fmla="*/ 275246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34802 w 3144611"/>
              <a:gd name="connsiteY100" fmla="*/ 272525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23916 w 3144611"/>
              <a:gd name="connsiteY101" fmla="*/ 263952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07587 w 3144611"/>
              <a:gd name="connsiteY102" fmla="*/ 258510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37523 w 3144611"/>
              <a:gd name="connsiteY103" fmla="*/ 250890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89898 w 3144611"/>
              <a:gd name="connsiteY103" fmla="*/ 254700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45687 w 3144611"/>
              <a:gd name="connsiteY103" fmla="*/ 250617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104" fmla="*/ 579012 w 3144611"/>
              <a:gd name="connsiteY104" fmla="*/ 2552443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104" fmla="*/ 579012 w 3144611"/>
              <a:gd name="connsiteY104" fmla="*/ 2552443 h 4352341"/>
              <a:gd name="connsiteX105" fmla="*/ 577652 w 3144611"/>
              <a:gd name="connsiteY105" fmla="*/ 254836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104" fmla="*/ 579012 w 3144611"/>
              <a:gd name="connsiteY104" fmla="*/ 2552443 h 4352341"/>
              <a:gd name="connsiteX105" fmla="*/ 607587 w 3144611"/>
              <a:gd name="connsiteY105" fmla="*/ 248712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104" fmla="*/ 579012 w 3144611"/>
              <a:gd name="connsiteY104" fmla="*/ 2552443 h 4352341"/>
              <a:gd name="connsiteX105" fmla="*/ 566766 w 3144611"/>
              <a:gd name="connsiteY105" fmla="*/ 250073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104" fmla="*/ 608948 w 3144611"/>
              <a:gd name="connsiteY104" fmla="*/ 2496654 h 4352341"/>
              <a:gd name="connsiteX105" fmla="*/ 566766 w 3144611"/>
              <a:gd name="connsiteY105" fmla="*/ 250073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104" fmla="*/ 608948 w 3144611"/>
              <a:gd name="connsiteY104" fmla="*/ 2496654 h 4352341"/>
              <a:gd name="connsiteX105" fmla="*/ 519141 w 3144611"/>
              <a:gd name="connsiteY105" fmla="*/ 249937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579012 w 3144611"/>
              <a:gd name="connsiteY103" fmla="*/ 2551082 h 4352341"/>
              <a:gd name="connsiteX104" fmla="*/ 566766 w 3144611"/>
              <a:gd name="connsiteY104" fmla="*/ 2499376 h 4352341"/>
              <a:gd name="connsiteX105" fmla="*/ 519141 w 3144611"/>
              <a:gd name="connsiteY105" fmla="*/ 249937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519141 w 3144611"/>
              <a:gd name="connsiteY107" fmla="*/ 249801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470155 w 3144611"/>
              <a:gd name="connsiteY108" fmla="*/ 2560606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470155 w 3144611"/>
              <a:gd name="connsiteY108" fmla="*/ 2560606 h 4352341"/>
              <a:gd name="connsiteX109" fmla="*/ 471516 w 3144611"/>
              <a:gd name="connsiteY109" fmla="*/ 2560606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470155 w 3144611"/>
              <a:gd name="connsiteY108" fmla="*/ 2560606 h 4352341"/>
              <a:gd name="connsiteX109" fmla="*/ 378987 w 3144611"/>
              <a:gd name="connsiteY109" fmla="*/ 257693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466073 w 3144611"/>
              <a:gd name="connsiteY108" fmla="*/ 2610953 h 4352341"/>
              <a:gd name="connsiteX109" fmla="*/ 378987 w 3144611"/>
              <a:gd name="connsiteY109" fmla="*/ 257693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298705 w 3144611"/>
              <a:gd name="connsiteY108" fmla="*/ 2536113 h 4352341"/>
              <a:gd name="connsiteX109" fmla="*/ 378987 w 3144611"/>
              <a:gd name="connsiteY109" fmla="*/ 257693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298705 w 3144611"/>
              <a:gd name="connsiteY108" fmla="*/ 2536113 h 4352341"/>
              <a:gd name="connsiteX109" fmla="*/ 413005 w 3144611"/>
              <a:gd name="connsiteY109" fmla="*/ 2627281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413005 w 3144611"/>
              <a:gd name="connsiteY109" fmla="*/ 2627281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313673 w 3144611"/>
              <a:gd name="connsiteY110" fmla="*/ 249937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63327 w 3144611"/>
              <a:gd name="connsiteY111" fmla="*/ 2493931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253802 w 3144611"/>
              <a:gd name="connsiteY112" fmla="*/ 2548360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57191 w 3144611"/>
              <a:gd name="connsiteY113" fmla="*/ 2549721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110927 w 3144611"/>
              <a:gd name="connsiteY114" fmla="*/ 250073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38809 w 3144611"/>
              <a:gd name="connsiteY115" fmla="*/ 245991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38809 w 3144611"/>
              <a:gd name="connsiteY115" fmla="*/ 2459914 h 4352341"/>
              <a:gd name="connsiteX0" fmla="*/ 126119 w 3150488"/>
              <a:gd name="connsiteY0" fmla="*/ 1830819 h 4352341"/>
              <a:gd name="connsiteX1" fmla="*/ 47822 w 3150488"/>
              <a:gd name="connsiteY1" fmla="*/ 1721762 h 4352341"/>
              <a:gd name="connsiteX2" fmla="*/ 22655 w 3150488"/>
              <a:gd name="connsiteY2" fmla="*/ 1609909 h 4352341"/>
              <a:gd name="connsiteX3" fmla="*/ 5877 w 3150488"/>
              <a:gd name="connsiteY3" fmla="*/ 1514834 h 4352341"/>
              <a:gd name="connsiteX4" fmla="*/ 25451 w 3150488"/>
              <a:gd name="connsiteY4" fmla="*/ 1400184 h 4352341"/>
              <a:gd name="connsiteX5" fmla="*/ 126119 w 3150488"/>
              <a:gd name="connsiteY5" fmla="*/ 1319090 h 4352341"/>
              <a:gd name="connsiteX6" fmla="*/ 249158 w 3150488"/>
              <a:gd name="connsiteY6" fmla="*/ 1235200 h 4352341"/>
              <a:gd name="connsiteX7" fmla="*/ 296695 w 3150488"/>
              <a:gd name="connsiteY7" fmla="*/ 1047846 h 4352341"/>
              <a:gd name="connsiteX8" fmla="*/ 215602 w 3150488"/>
              <a:gd name="connsiteY8" fmla="*/ 930400 h 4352341"/>
              <a:gd name="connsiteX9" fmla="*/ 196027 w 3150488"/>
              <a:gd name="connsiteY9" fmla="*/ 857696 h 4352341"/>
              <a:gd name="connsiteX10" fmla="*/ 347029 w 3150488"/>
              <a:gd name="connsiteY10" fmla="*/ 782195 h 4352341"/>
              <a:gd name="connsiteX11" fmla="*/ 430919 w 3150488"/>
              <a:gd name="connsiteY11" fmla="*/ 661953 h 4352341"/>
              <a:gd name="connsiteX12" fmla="*/ 439308 w 3150488"/>
              <a:gd name="connsiteY12" fmla="*/ 533322 h 4352341"/>
              <a:gd name="connsiteX13" fmla="*/ 433716 w 3150488"/>
              <a:gd name="connsiteY13" fmla="*/ 474599 h 4352341"/>
              <a:gd name="connsiteX14" fmla="*/ 486846 w 3150488"/>
              <a:gd name="connsiteY14" fmla="*/ 415876 h 4352341"/>
              <a:gd name="connsiteX15" fmla="*/ 450493 w 3150488"/>
              <a:gd name="connsiteY15" fmla="*/ 318004 h 4352341"/>
              <a:gd name="connsiteX16" fmla="*/ 534383 w 3150488"/>
              <a:gd name="connsiteY16" fmla="*/ 337578 h 4352341"/>
              <a:gd name="connsiteX17" fmla="*/ 604292 w 3150488"/>
              <a:gd name="connsiteY17" fmla="*/ 278856 h 4352341"/>
              <a:gd name="connsiteX18" fmla="*/ 665811 w 3150488"/>
              <a:gd name="connsiteY18" fmla="*/ 231318 h 4352341"/>
              <a:gd name="connsiteX19" fmla="*/ 651829 w 3150488"/>
              <a:gd name="connsiteY19" fmla="*/ 144632 h 4352341"/>
              <a:gd name="connsiteX20" fmla="*/ 758090 w 3150488"/>
              <a:gd name="connsiteY20" fmla="*/ 150224 h 4352341"/>
              <a:gd name="connsiteX21" fmla="*/ 805627 w 3150488"/>
              <a:gd name="connsiteY21" fmla="*/ 192169 h 4352341"/>
              <a:gd name="connsiteX22" fmla="*/ 900703 w 3150488"/>
              <a:gd name="connsiteY22" fmla="*/ 127854 h 4352341"/>
              <a:gd name="connsiteX23" fmla="*/ 900703 w 3150488"/>
              <a:gd name="connsiteY23" fmla="*/ 127854 h 4352341"/>
              <a:gd name="connsiteX24" fmla="*/ 1001371 w 3150488"/>
              <a:gd name="connsiteY24" fmla="*/ 113872 h 4352341"/>
              <a:gd name="connsiteX25" fmla="*/ 1004167 w 3150488"/>
              <a:gd name="connsiteY25" fmla="*/ 111076 h 4352341"/>
              <a:gd name="connsiteX26" fmla="*/ 1275411 w 3150488"/>
              <a:gd name="connsiteY26" fmla="*/ 10408 h 4352341"/>
              <a:gd name="connsiteX27" fmla="*/ 2231755 w 3150488"/>
              <a:gd name="connsiteY27" fmla="*/ 2018 h 4352341"/>
              <a:gd name="connsiteX28" fmla="*/ 2941303 w 3150488"/>
              <a:gd name="connsiteY28" fmla="*/ 700104 h 4352341"/>
              <a:gd name="connsiteX29" fmla="*/ 3145953 w 3150488"/>
              <a:gd name="connsiteY29" fmla="*/ 1026675 h 4352341"/>
              <a:gd name="connsiteX30" fmla="*/ 2984844 w 3150488"/>
              <a:gd name="connsiteY30" fmla="*/ 1196492 h 4352341"/>
              <a:gd name="connsiteX31" fmla="*/ 2741004 w 3150488"/>
              <a:gd name="connsiteY31" fmla="*/ 1340184 h 4352341"/>
              <a:gd name="connsiteX32" fmla="*/ 2405723 w 3150488"/>
              <a:gd name="connsiteY32" fmla="*/ 1466459 h 4352341"/>
              <a:gd name="connsiteX33" fmla="*/ 1887563 w 3150488"/>
              <a:gd name="connsiteY33" fmla="*/ 1523064 h 4352341"/>
              <a:gd name="connsiteX34" fmla="*/ 1569700 w 3150488"/>
              <a:gd name="connsiteY34" fmla="*/ 1705945 h 4352341"/>
              <a:gd name="connsiteX35" fmla="*/ 1526158 w 3150488"/>
              <a:gd name="connsiteY35" fmla="*/ 1544835 h 4352341"/>
              <a:gd name="connsiteX36" fmla="*/ 1360696 w 3150488"/>
              <a:gd name="connsiteY36" fmla="*/ 1601441 h 4352341"/>
              <a:gd name="connsiteX37" fmla="*/ 1269255 w 3150488"/>
              <a:gd name="connsiteY37" fmla="*/ 1758195 h 4352341"/>
              <a:gd name="connsiteX38" fmla="*/ 1378112 w 3150488"/>
              <a:gd name="connsiteY38" fmla="*/ 1997681 h 4352341"/>
              <a:gd name="connsiteX39" fmla="*/ 1500033 w 3150488"/>
              <a:gd name="connsiteY39" fmla="*/ 2084765 h 4352341"/>
              <a:gd name="connsiteX40" fmla="*/ 1465198 w 3150488"/>
              <a:gd name="connsiteY40" fmla="*/ 2250228 h 4352341"/>
              <a:gd name="connsiteX41" fmla="*/ 1526158 w 3150488"/>
              <a:gd name="connsiteY41" fmla="*/ 2372149 h 4352341"/>
              <a:gd name="connsiteX42" fmla="*/ 1726454 w 3150488"/>
              <a:gd name="connsiteY42" fmla="*/ 2398274 h 4352341"/>
              <a:gd name="connsiteX43" fmla="*/ 2275095 w 3150488"/>
              <a:gd name="connsiteY43" fmla="*/ 2546319 h 4352341"/>
              <a:gd name="connsiteX44" fmla="*/ 2283803 w 3150488"/>
              <a:gd name="connsiteY44" fmla="*/ 2772742 h 4352341"/>
              <a:gd name="connsiteX45" fmla="*/ 2292511 w 3150488"/>
              <a:gd name="connsiteY45" fmla="*/ 3160272 h 4352341"/>
              <a:gd name="connsiteX46" fmla="*/ 2153175 w 3150488"/>
              <a:gd name="connsiteY46" fmla="*/ 3182043 h 4352341"/>
              <a:gd name="connsiteX47" fmla="*/ 2109632 w 3150488"/>
              <a:gd name="connsiteY47" fmla="*/ 3042705 h 4352341"/>
              <a:gd name="connsiteX48" fmla="*/ 2005129 w 3150488"/>
              <a:gd name="connsiteY48" fmla="*/ 3177688 h 4352341"/>
              <a:gd name="connsiteX49" fmla="*/ 1787415 w 3150488"/>
              <a:gd name="connsiteY49" fmla="*/ 3142854 h 4352341"/>
              <a:gd name="connsiteX50" fmla="*/ 1621952 w 3150488"/>
              <a:gd name="connsiteY50" fmla="*/ 2990454 h 4352341"/>
              <a:gd name="connsiteX51" fmla="*/ 1581796 w 3150488"/>
              <a:gd name="connsiteY51" fmla="*/ 3095441 h 4352341"/>
              <a:gd name="connsiteX52" fmla="*/ 1527609 w 3150488"/>
              <a:gd name="connsiteY52" fmla="*/ 3143339 h 4352341"/>
              <a:gd name="connsiteX53" fmla="*/ 1431815 w 3150488"/>
              <a:gd name="connsiteY53" fmla="*/ 3102698 h 4352341"/>
              <a:gd name="connsiteX54" fmla="*/ 1330215 w 3150488"/>
              <a:gd name="connsiteY54" fmla="*/ 3175270 h 4352341"/>
              <a:gd name="connsiteX55" fmla="*/ 1158947 w 3150488"/>
              <a:gd name="connsiteY55" fmla="*/ 3205265 h 4352341"/>
              <a:gd name="connsiteX56" fmla="*/ 968327 w 3150488"/>
              <a:gd name="connsiteY56" fmla="*/ 3351377 h 4352341"/>
              <a:gd name="connsiteX57" fmla="*/ 1192330 w 3150488"/>
              <a:gd name="connsiteY57" fmla="*/ 3361051 h 4352341"/>
              <a:gd name="connsiteX58" fmla="*/ 1454554 w 3150488"/>
              <a:gd name="connsiteY58" fmla="*/ 3217845 h 4352341"/>
              <a:gd name="connsiteX59" fmla="*/ 1661141 w 3150488"/>
              <a:gd name="connsiteY59" fmla="*/ 3234294 h 4352341"/>
              <a:gd name="connsiteX60" fmla="*/ 1739518 w 3150488"/>
              <a:gd name="connsiteY60" fmla="*/ 3360569 h 4352341"/>
              <a:gd name="connsiteX61" fmla="*/ 1918044 w 3150488"/>
              <a:gd name="connsiteY61" fmla="*/ 3417174 h 4352341"/>
              <a:gd name="connsiteX62" fmla="*/ 2044318 w 3150488"/>
              <a:gd name="connsiteY62" fmla="*/ 3282191 h 4352341"/>
              <a:gd name="connsiteX63" fmla="*/ 2100923 w 3150488"/>
              <a:gd name="connsiteY63" fmla="*/ 3369277 h 4352341"/>
              <a:gd name="connsiteX64" fmla="*/ 2231551 w 3150488"/>
              <a:gd name="connsiteY64" fmla="*/ 3356215 h 4352341"/>
              <a:gd name="connsiteX65" fmla="*/ 2322993 w 3150488"/>
              <a:gd name="connsiteY65" fmla="*/ 3469425 h 4352341"/>
              <a:gd name="connsiteX66" fmla="*/ 2253323 w 3150488"/>
              <a:gd name="connsiteY66" fmla="*/ 3608762 h 4352341"/>
              <a:gd name="connsiteX67" fmla="*/ 2270741 w 3150488"/>
              <a:gd name="connsiteY67" fmla="*/ 3691494 h 4352341"/>
              <a:gd name="connsiteX68" fmla="*/ 2194324 w 3150488"/>
              <a:gd name="connsiteY68" fmla="*/ 3769509 h 4352341"/>
              <a:gd name="connsiteX69" fmla="*/ 2140112 w 3150488"/>
              <a:gd name="connsiteY69" fmla="*/ 3848246 h 4352341"/>
              <a:gd name="connsiteX70" fmla="*/ 2037916 w 3150488"/>
              <a:gd name="connsiteY70" fmla="*/ 3935533 h 4352341"/>
              <a:gd name="connsiteX71" fmla="*/ 1888039 w 3150488"/>
              <a:gd name="connsiteY71" fmla="*/ 4044535 h 4352341"/>
              <a:gd name="connsiteX72" fmla="*/ 1891066 w 3150488"/>
              <a:gd name="connsiteY72" fmla="*/ 4082382 h 4352341"/>
              <a:gd name="connsiteX73" fmla="*/ 1488368 w 3150488"/>
              <a:gd name="connsiteY73" fmla="*/ 4332175 h 4352341"/>
              <a:gd name="connsiteX74" fmla="*/ 1492910 w 3150488"/>
              <a:gd name="connsiteY74" fmla="*/ 4333689 h 4352341"/>
              <a:gd name="connsiteX75" fmla="*/ 1237059 w 3150488"/>
              <a:gd name="connsiteY75" fmla="*/ 4351855 h 4352341"/>
              <a:gd name="connsiteX76" fmla="*/ 1135627 w 3150488"/>
              <a:gd name="connsiteY76" fmla="*/ 4115687 h 4352341"/>
              <a:gd name="connsiteX77" fmla="*/ 1150766 w 3150488"/>
              <a:gd name="connsiteY77" fmla="*/ 4059673 h 4352341"/>
              <a:gd name="connsiteX78" fmla="*/ 1031168 w 3150488"/>
              <a:gd name="connsiteY78" fmla="*/ 3934018 h 4352341"/>
              <a:gd name="connsiteX79" fmla="*/ 1006945 w 3150488"/>
              <a:gd name="connsiteY79" fmla="*/ 3849239 h 4352341"/>
              <a:gd name="connsiteX80" fmla="*/ 884318 w 3150488"/>
              <a:gd name="connsiteY80" fmla="*/ 3781114 h 4352341"/>
              <a:gd name="connsiteX81" fmla="*/ 849499 w 3150488"/>
              <a:gd name="connsiteY81" fmla="*/ 3696335 h 4352341"/>
              <a:gd name="connsiteX82" fmla="*/ 863125 w 3150488"/>
              <a:gd name="connsiteY82" fmla="*/ 3635778 h 4352341"/>
              <a:gd name="connsiteX83" fmla="*/ 791971 w 3150488"/>
              <a:gd name="connsiteY83" fmla="*/ 3519207 h 4352341"/>
              <a:gd name="connsiteX84" fmla="*/ 710219 w 3150488"/>
              <a:gd name="connsiteY84" fmla="*/ 3472277 h 4352341"/>
              <a:gd name="connsiteX85" fmla="*/ 710220 w 3150488"/>
              <a:gd name="connsiteY85" fmla="*/ 3425345 h 4352341"/>
              <a:gd name="connsiteX86" fmla="*/ 619385 w 3150488"/>
              <a:gd name="connsiteY86" fmla="*/ 3298176 h 4352341"/>
              <a:gd name="connsiteX87" fmla="*/ 578237 w 3150488"/>
              <a:gd name="connsiteY87" fmla="*/ 3274075 h 4352341"/>
              <a:gd name="connsiteX88" fmla="*/ 607568 w 3150488"/>
              <a:gd name="connsiteY88" fmla="*/ 3116837 h 4352341"/>
              <a:gd name="connsiteX89" fmla="*/ 705127 w 3150488"/>
              <a:gd name="connsiteY89" fmla="*/ 3137252 h 4352341"/>
              <a:gd name="connsiteX90" fmla="*/ 692903 w 3150488"/>
              <a:gd name="connsiteY90" fmla="*/ 3043280 h 4352341"/>
              <a:gd name="connsiteX91" fmla="*/ 788254 w 3150488"/>
              <a:gd name="connsiteY91" fmla="*/ 3045727 h 4352341"/>
              <a:gd name="connsiteX92" fmla="*/ 768695 w 3150488"/>
              <a:gd name="connsiteY92" fmla="*/ 2967490 h 4352341"/>
              <a:gd name="connsiteX93" fmla="*/ 714907 w 3150488"/>
              <a:gd name="connsiteY93" fmla="*/ 2947930 h 4352341"/>
              <a:gd name="connsiteX94" fmla="*/ 712797 w 3150488"/>
              <a:gd name="connsiteY94" fmla="*/ 2895343 h 4352341"/>
              <a:gd name="connsiteX95" fmla="*/ 673336 w 3150488"/>
              <a:gd name="connsiteY95" fmla="*/ 2881735 h 4352341"/>
              <a:gd name="connsiteX96" fmla="*/ 681500 w 3150488"/>
              <a:gd name="connsiteY96" fmla="*/ 2839553 h 4352341"/>
              <a:gd name="connsiteX97" fmla="*/ 651564 w 3150488"/>
              <a:gd name="connsiteY97" fmla="*/ 2800092 h 4352341"/>
              <a:gd name="connsiteX98" fmla="*/ 657007 w 3150488"/>
              <a:gd name="connsiteY98" fmla="*/ 2756549 h 4352341"/>
              <a:gd name="connsiteX99" fmla="*/ 637958 w 3150488"/>
              <a:gd name="connsiteY99" fmla="*/ 2730696 h 4352341"/>
              <a:gd name="connsiteX100" fmla="*/ 635236 w 3150488"/>
              <a:gd name="connsiteY100" fmla="*/ 2650413 h 4352341"/>
              <a:gd name="connsiteX101" fmla="*/ 616185 w 3150488"/>
              <a:gd name="connsiteY101" fmla="*/ 2587821 h 4352341"/>
              <a:gd name="connsiteX102" fmla="*/ 648842 w 3150488"/>
              <a:gd name="connsiteY102" fmla="*/ 2511622 h 4352341"/>
              <a:gd name="connsiteX103" fmla="*/ 629793 w 3150488"/>
              <a:gd name="connsiteY103" fmla="*/ 2483047 h 4352341"/>
              <a:gd name="connsiteX104" fmla="*/ 572643 w 3150488"/>
              <a:gd name="connsiteY104" fmla="*/ 2499376 h 4352341"/>
              <a:gd name="connsiteX105" fmla="*/ 525018 w 3150488"/>
              <a:gd name="connsiteY105" fmla="*/ 2499374 h 4352341"/>
              <a:gd name="connsiteX106" fmla="*/ 531821 w 3150488"/>
              <a:gd name="connsiteY106" fmla="*/ 2500735 h 4352341"/>
              <a:gd name="connsiteX107" fmla="*/ 471950 w 3150488"/>
              <a:gd name="connsiteY107" fmla="*/ 2560606 h 4352341"/>
              <a:gd name="connsiteX108" fmla="*/ 384864 w 3150488"/>
              <a:gd name="connsiteY108" fmla="*/ 2571492 h 4352341"/>
              <a:gd name="connsiteX109" fmla="*/ 326354 w 3150488"/>
              <a:gd name="connsiteY109" fmla="*/ 2500735 h 4352341"/>
              <a:gd name="connsiteX110" fmla="*/ 270565 w 3150488"/>
              <a:gd name="connsiteY110" fmla="*/ 2499374 h 4352341"/>
              <a:gd name="connsiteX111" fmla="*/ 256958 w 3150488"/>
              <a:gd name="connsiteY111" fmla="*/ 2545638 h 4352341"/>
              <a:gd name="connsiteX112" fmla="*/ 161708 w 3150488"/>
              <a:gd name="connsiteY112" fmla="*/ 2545639 h 4352341"/>
              <a:gd name="connsiteX113" fmla="*/ 118165 w 3150488"/>
              <a:gd name="connsiteY113" fmla="*/ 2499375 h 4352341"/>
              <a:gd name="connsiteX114" fmla="*/ 47408 w 3150488"/>
              <a:gd name="connsiteY114" fmla="*/ 2469439 h 4352341"/>
              <a:gd name="connsiteX115" fmla="*/ 14751 w 3150488"/>
              <a:gd name="connsiteY115" fmla="*/ 2398682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26563 w 3144611"/>
              <a:gd name="connsiteY115" fmla="*/ 238507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26563 w 3144611"/>
              <a:gd name="connsiteY115" fmla="*/ 2385075 h 4352341"/>
              <a:gd name="connsiteX0" fmla="*/ 131858 w 3156227"/>
              <a:gd name="connsiteY0" fmla="*/ 1830819 h 4352341"/>
              <a:gd name="connsiteX1" fmla="*/ 53561 w 3156227"/>
              <a:gd name="connsiteY1" fmla="*/ 1721762 h 4352341"/>
              <a:gd name="connsiteX2" fmla="*/ 28394 w 3156227"/>
              <a:gd name="connsiteY2" fmla="*/ 1609909 h 4352341"/>
              <a:gd name="connsiteX3" fmla="*/ 11616 w 3156227"/>
              <a:gd name="connsiteY3" fmla="*/ 1514834 h 4352341"/>
              <a:gd name="connsiteX4" fmla="*/ 31190 w 3156227"/>
              <a:gd name="connsiteY4" fmla="*/ 1400184 h 4352341"/>
              <a:gd name="connsiteX5" fmla="*/ 131858 w 3156227"/>
              <a:gd name="connsiteY5" fmla="*/ 1319090 h 4352341"/>
              <a:gd name="connsiteX6" fmla="*/ 254897 w 3156227"/>
              <a:gd name="connsiteY6" fmla="*/ 1235200 h 4352341"/>
              <a:gd name="connsiteX7" fmla="*/ 302434 w 3156227"/>
              <a:gd name="connsiteY7" fmla="*/ 1047846 h 4352341"/>
              <a:gd name="connsiteX8" fmla="*/ 221341 w 3156227"/>
              <a:gd name="connsiteY8" fmla="*/ 930400 h 4352341"/>
              <a:gd name="connsiteX9" fmla="*/ 201766 w 3156227"/>
              <a:gd name="connsiteY9" fmla="*/ 857696 h 4352341"/>
              <a:gd name="connsiteX10" fmla="*/ 352768 w 3156227"/>
              <a:gd name="connsiteY10" fmla="*/ 782195 h 4352341"/>
              <a:gd name="connsiteX11" fmla="*/ 436658 w 3156227"/>
              <a:gd name="connsiteY11" fmla="*/ 661953 h 4352341"/>
              <a:gd name="connsiteX12" fmla="*/ 445047 w 3156227"/>
              <a:gd name="connsiteY12" fmla="*/ 533322 h 4352341"/>
              <a:gd name="connsiteX13" fmla="*/ 439455 w 3156227"/>
              <a:gd name="connsiteY13" fmla="*/ 474599 h 4352341"/>
              <a:gd name="connsiteX14" fmla="*/ 492585 w 3156227"/>
              <a:gd name="connsiteY14" fmla="*/ 415876 h 4352341"/>
              <a:gd name="connsiteX15" fmla="*/ 456232 w 3156227"/>
              <a:gd name="connsiteY15" fmla="*/ 318004 h 4352341"/>
              <a:gd name="connsiteX16" fmla="*/ 540122 w 3156227"/>
              <a:gd name="connsiteY16" fmla="*/ 337578 h 4352341"/>
              <a:gd name="connsiteX17" fmla="*/ 610031 w 3156227"/>
              <a:gd name="connsiteY17" fmla="*/ 278856 h 4352341"/>
              <a:gd name="connsiteX18" fmla="*/ 671550 w 3156227"/>
              <a:gd name="connsiteY18" fmla="*/ 231318 h 4352341"/>
              <a:gd name="connsiteX19" fmla="*/ 657568 w 3156227"/>
              <a:gd name="connsiteY19" fmla="*/ 144632 h 4352341"/>
              <a:gd name="connsiteX20" fmla="*/ 763829 w 3156227"/>
              <a:gd name="connsiteY20" fmla="*/ 150224 h 4352341"/>
              <a:gd name="connsiteX21" fmla="*/ 811366 w 3156227"/>
              <a:gd name="connsiteY21" fmla="*/ 192169 h 4352341"/>
              <a:gd name="connsiteX22" fmla="*/ 906442 w 3156227"/>
              <a:gd name="connsiteY22" fmla="*/ 127854 h 4352341"/>
              <a:gd name="connsiteX23" fmla="*/ 906442 w 3156227"/>
              <a:gd name="connsiteY23" fmla="*/ 127854 h 4352341"/>
              <a:gd name="connsiteX24" fmla="*/ 1007110 w 3156227"/>
              <a:gd name="connsiteY24" fmla="*/ 113872 h 4352341"/>
              <a:gd name="connsiteX25" fmla="*/ 1009906 w 3156227"/>
              <a:gd name="connsiteY25" fmla="*/ 111076 h 4352341"/>
              <a:gd name="connsiteX26" fmla="*/ 1281150 w 3156227"/>
              <a:gd name="connsiteY26" fmla="*/ 10408 h 4352341"/>
              <a:gd name="connsiteX27" fmla="*/ 2237494 w 3156227"/>
              <a:gd name="connsiteY27" fmla="*/ 2018 h 4352341"/>
              <a:gd name="connsiteX28" fmla="*/ 2947042 w 3156227"/>
              <a:gd name="connsiteY28" fmla="*/ 700104 h 4352341"/>
              <a:gd name="connsiteX29" fmla="*/ 3151692 w 3156227"/>
              <a:gd name="connsiteY29" fmla="*/ 1026675 h 4352341"/>
              <a:gd name="connsiteX30" fmla="*/ 2990583 w 3156227"/>
              <a:gd name="connsiteY30" fmla="*/ 1196492 h 4352341"/>
              <a:gd name="connsiteX31" fmla="*/ 2746743 w 3156227"/>
              <a:gd name="connsiteY31" fmla="*/ 1340184 h 4352341"/>
              <a:gd name="connsiteX32" fmla="*/ 2411462 w 3156227"/>
              <a:gd name="connsiteY32" fmla="*/ 1466459 h 4352341"/>
              <a:gd name="connsiteX33" fmla="*/ 1893302 w 3156227"/>
              <a:gd name="connsiteY33" fmla="*/ 1523064 h 4352341"/>
              <a:gd name="connsiteX34" fmla="*/ 1575439 w 3156227"/>
              <a:gd name="connsiteY34" fmla="*/ 1705945 h 4352341"/>
              <a:gd name="connsiteX35" fmla="*/ 1531897 w 3156227"/>
              <a:gd name="connsiteY35" fmla="*/ 1544835 h 4352341"/>
              <a:gd name="connsiteX36" fmla="*/ 1366435 w 3156227"/>
              <a:gd name="connsiteY36" fmla="*/ 1601441 h 4352341"/>
              <a:gd name="connsiteX37" fmla="*/ 1274994 w 3156227"/>
              <a:gd name="connsiteY37" fmla="*/ 1758195 h 4352341"/>
              <a:gd name="connsiteX38" fmla="*/ 1383851 w 3156227"/>
              <a:gd name="connsiteY38" fmla="*/ 1997681 h 4352341"/>
              <a:gd name="connsiteX39" fmla="*/ 1505772 w 3156227"/>
              <a:gd name="connsiteY39" fmla="*/ 2084765 h 4352341"/>
              <a:gd name="connsiteX40" fmla="*/ 1470937 w 3156227"/>
              <a:gd name="connsiteY40" fmla="*/ 2250228 h 4352341"/>
              <a:gd name="connsiteX41" fmla="*/ 1531897 w 3156227"/>
              <a:gd name="connsiteY41" fmla="*/ 2372149 h 4352341"/>
              <a:gd name="connsiteX42" fmla="*/ 1732193 w 3156227"/>
              <a:gd name="connsiteY42" fmla="*/ 2398274 h 4352341"/>
              <a:gd name="connsiteX43" fmla="*/ 2280834 w 3156227"/>
              <a:gd name="connsiteY43" fmla="*/ 2546319 h 4352341"/>
              <a:gd name="connsiteX44" fmla="*/ 2289542 w 3156227"/>
              <a:gd name="connsiteY44" fmla="*/ 2772742 h 4352341"/>
              <a:gd name="connsiteX45" fmla="*/ 2298250 w 3156227"/>
              <a:gd name="connsiteY45" fmla="*/ 3160272 h 4352341"/>
              <a:gd name="connsiteX46" fmla="*/ 2158914 w 3156227"/>
              <a:gd name="connsiteY46" fmla="*/ 3182043 h 4352341"/>
              <a:gd name="connsiteX47" fmla="*/ 2115371 w 3156227"/>
              <a:gd name="connsiteY47" fmla="*/ 3042705 h 4352341"/>
              <a:gd name="connsiteX48" fmla="*/ 2010868 w 3156227"/>
              <a:gd name="connsiteY48" fmla="*/ 3177688 h 4352341"/>
              <a:gd name="connsiteX49" fmla="*/ 1793154 w 3156227"/>
              <a:gd name="connsiteY49" fmla="*/ 3142854 h 4352341"/>
              <a:gd name="connsiteX50" fmla="*/ 1627691 w 3156227"/>
              <a:gd name="connsiteY50" fmla="*/ 2990454 h 4352341"/>
              <a:gd name="connsiteX51" fmla="*/ 1587535 w 3156227"/>
              <a:gd name="connsiteY51" fmla="*/ 3095441 h 4352341"/>
              <a:gd name="connsiteX52" fmla="*/ 1533348 w 3156227"/>
              <a:gd name="connsiteY52" fmla="*/ 3143339 h 4352341"/>
              <a:gd name="connsiteX53" fmla="*/ 1437554 w 3156227"/>
              <a:gd name="connsiteY53" fmla="*/ 3102698 h 4352341"/>
              <a:gd name="connsiteX54" fmla="*/ 1335954 w 3156227"/>
              <a:gd name="connsiteY54" fmla="*/ 3175270 h 4352341"/>
              <a:gd name="connsiteX55" fmla="*/ 1164686 w 3156227"/>
              <a:gd name="connsiteY55" fmla="*/ 3205265 h 4352341"/>
              <a:gd name="connsiteX56" fmla="*/ 974066 w 3156227"/>
              <a:gd name="connsiteY56" fmla="*/ 3351377 h 4352341"/>
              <a:gd name="connsiteX57" fmla="*/ 1198069 w 3156227"/>
              <a:gd name="connsiteY57" fmla="*/ 3361051 h 4352341"/>
              <a:gd name="connsiteX58" fmla="*/ 1460293 w 3156227"/>
              <a:gd name="connsiteY58" fmla="*/ 3217845 h 4352341"/>
              <a:gd name="connsiteX59" fmla="*/ 1666880 w 3156227"/>
              <a:gd name="connsiteY59" fmla="*/ 3234294 h 4352341"/>
              <a:gd name="connsiteX60" fmla="*/ 1745257 w 3156227"/>
              <a:gd name="connsiteY60" fmla="*/ 3360569 h 4352341"/>
              <a:gd name="connsiteX61" fmla="*/ 1923783 w 3156227"/>
              <a:gd name="connsiteY61" fmla="*/ 3417174 h 4352341"/>
              <a:gd name="connsiteX62" fmla="*/ 2050057 w 3156227"/>
              <a:gd name="connsiteY62" fmla="*/ 3282191 h 4352341"/>
              <a:gd name="connsiteX63" fmla="*/ 2106662 w 3156227"/>
              <a:gd name="connsiteY63" fmla="*/ 3369277 h 4352341"/>
              <a:gd name="connsiteX64" fmla="*/ 2237290 w 3156227"/>
              <a:gd name="connsiteY64" fmla="*/ 3356215 h 4352341"/>
              <a:gd name="connsiteX65" fmla="*/ 2328732 w 3156227"/>
              <a:gd name="connsiteY65" fmla="*/ 3469425 h 4352341"/>
              <a:gd name="connsiteX66" fmla="*/ 2259062 w 3156227"/>
              <a:gd name="connsiteY66" fmla="*/ 3608762 h 4352341"/>
              <a:gd name="connsiteX67" fmla="*/ 2276480 w 3156227"/>
              <a:gd name="connsiteY67" fmla="*/ 3691494 h 4352341"/>
              <a:gd name="connsiteX68" fmla="*/ 2200063 w 3156227"/>
              <a:gd name="connsiteY68" fmla="*/ 3769509 h 4352341"/>
              <a:gd name="connsiteX69" fmla="*/ 2145851 w 3156227"/>
              <a:gd name="connsiteY69" fmla="*/ 3848246 h 4352341"/>
              <a:gd name="connsiteX70" fmla="*/ 2043655 w 3156227"/>
              <a:gd name="connsiteY70" fmla="*/ 3935533 h 4352341"/>
              <a:gd name="connsiteX71" fmla="*/ 1893778 w 3156227"/>
              <a:gd name="connsiteY71" fmla="*/ 4044535 h 4352341"/>
              <a:gd name="connsiteX72" fmla="*/ 1896805 w 3156227"/>
              <a:gd name="connsiteY72" fmla="*/ 4082382 h 4352341"/>
              <a:gd name="connsiteX73" fmla="*/ 1494107 w 3156227"/>
              <a:gd name="connsiteY73" fmla="*/ 4332175 h 4352341"/>
              <a:gd name="connsiteX74" fmla="*/ 1498649 w 3156227"/>
              <a:gd name="connsiteY74" fmla="*/ 4333689 h 4352341"/>
              <a:gd name="connsiteX75" fmla="*/ 1242798 w 3156227"/>
              <a:gd name="connsiteY75" fmla="*/ 4351855 h 4352341"/>
              <a:gd name="connsiteX76" fmla="*/ 1141366 w 3156227"/>
              <a:gd name="connsiteY76" fmla="*/ 4115687 h 4352341"/>
              <a:gd name="connsiteX77" fmla="*/ 1156505 w 3156227"/>
              <a:gd name="connsiteY77" fmla="*/ 4059673 h 4352341"/>
              <a:gd name="connsiteX78" fmla="*/ 1036907 w 3156227"/>
              <a:gd name="connsiteY78" fmla="*/ 3934018 h 4352341"/>
              <a:gd name="connsiteX79" fmla="*/ 1012684 w 3156227"/>
              <a:gd name="connsiteY79" fmla="*/ 3849239 h 4352341"/>
              <a:gd name="connsiteX80" fmla="*/ 890057 w 3156227"/>
              <a:gd name="connsiteY80" fmla="*/ 3781114 h 4352341"/>
              <a:gd name="connsiteX81" fmla="*/ 855238 w 3156227"/>
              <a:gd name="connsiteY81" fmla="*/ 3696335 h 4352341"/>
              <a:gd name="connsiteX82" fmla="*/ 868864 w 3156227"/>
              <a:gd name="connsiteY82" fmla="*/ 3635778 h 4352341"/>
              <a:gd name="connsiteX83" fmla="*/ 797710 w 3156227"/>
              <a:gd name="connsiteY83" fmla="*/ 3519207 h 4352341"/>
              <a:gd name="connsiteX84" fmla="*/ 715958 w 3156227"/>
              <a:gd name="connsiteY84" fmla="*/ 3472277 h 4352341"/>
              <a:gd name="connsiteX85" fmla="*/ 715959 w 3156227"/>
              <a:gd name="connsiteY85" fmla="*/ 3425345 h 4352341"/>
              <a:gd name="connsiteX86" fmla="*/ 625124 w 3156227"/>
              <a:gd name="connsiteY86" fmla="*/ 3298176 h 4352341"/>
              <a:gd name="connsiteX87" fmla="*/ 583976 w 3156227"/>
              <a:gd name="connsiteY87" fmla="*/ 3274075 h 4352341"/>
              <a:gd name="connsiteX88" fmla="*/ 613307 w 3156227"/>
              <a:gd name="connsiteY88" fmla="*/ 3116837 h 4352341"/>
              <a:gd name="connsiteX89" fmla="*/ 710866 w 3156227"/>
              <a:gd name="connsiteY89" fmla="*/ 3137252 h 4352341"/>
              <a:gd name="connsiteX90" fmla="*/ 698642 w 3156227"/>
              <a:gd name="connsiteY90" fmla="*/ 3043280 h 4352341"/>
              <a:gd name="connsiteX91" fmla="*/ 793993 w 3156227"/>
              <a:gd name="connsiteY91" fmla="*/ 3045727 h 4352341"/>
              <a:gd name="connsiteX92" fmla="*/ 774434 w 3156227"/>
              <a:gd name="connsiteY92" fmla="*/ 2967490 h 4352341"/>
              <a:gd name="connsiteX93" fmla="*/ 720646 w 3156227"/>
              <a:gd name="connsiteY93" fmla="*/ 2947930 h 4352341"/>
              <a:gd name="connsiteX94" fmla="*/ 718536 w 3156227"/>
              <a:gd name="connsiteY94" fmla="*/ 2895343 h 4352341"/>
              <a:gd name="connsiteX95" fmla="*/ 679075 w 3156227"/>
              <a:gd name="connsiteY95" fmla="*/ 2881735 h 4352341"/>
              <a:gd name="connsiteX96" fmla="*/ 687239 w 3156227"/>
              <a:gd name="connsiteY96" fmla="*/ 2839553 h 4352341"/>
              <a:gd name="connsiteX97" fmla="*/ 657303 w 3156227"/>
              <a:gd name="connsiteY97" fmla="*/ 2800092 h 4352341"/>
              <a:gd name="connsiteX98" fmla="*/ 662746 w 3156227"/>
              <a:gd name="connsiteY98" fmla="*/ 2756549 h 4352341"/>
              <a:gd name="connsiteX99" fmla="*/ 643697 w 3156227"/>
              <a:gd name="connsiteY99" fmla="*/ 2730696 h 4352341"/>
              <a:gd name="connsiteX100" fmla="*/ 640975 w 3156227"/>
              <a:gd name="connsiteY100" fmla="*/ 2650413 h 4352341"/>
              <a:gd name="connsiteX101" fmla="*/ 621924 w 3156227"/>
              <a:gd name="connsiteY101" fmla="*/ 2587821 h 4352341"/>
              <a:gd name="connsiteX102" fmla="*/ 654581 w 3156227"/>
              <a:gd name="connsiteY102" fmla="*/ 2511622 h 4352341"/>
              <a:gd name="connsiteX103" fmla="*/ 635532 w 3156227"/>
              <a:gd name="connsiteY103" fmla="*/ 2483047 h 4352341"/>
              <a:gd name="connsiteX104" fmla="*/ 578382 w 3156227"/>
              <a:gd name="connsiteY104" fmla="*/ 2499376 h 4352341"/>
              <a:gd name="connsiteX105" fmla="*/ 530757 w 3156227"/>
              <a:gd name="connsiteY105" fmla="*/ 2499374 h 4352341"/>
              <a:gd name="connsiteX106" fmla="*/ 537560 w 3156227"/>
              <a:gd name="connsiteY106" fmla="*/ 2500735 h 4352341"/>
              <a:gd name="connsiteX107" fmla="*/ 477689 w 3156227"/>
              <a:gd name="connsiteY107" fmla="*/ 2560606 h 4352341"/>
              <a:gd name="connsiteX108" fmla="*/ 390603 w 3156227"/>
              <a:gd name="connsiteY108" fmla="*/ 2571492 h 4352341"/>
              <a:gd name="connsiteX109" fmla="*/ 332093 w 3156227"/>
              <a:gd name="connsiteY109" fmla="*/ 2500735 h 4352341"/>
              <a:gd name="connsiteX110" fmla="*/ 276304 w 3156227"/>
              <a:gd name="connsiteY110" fmla="*/ 2499374 h 4352341"/>
              <a:gd name="connsiteX111" fmla="*/ 262697 w 3156227"/>
              <a:gd name="connsiteY111" fmla="*/ 2545638 h 4352341"/>
              <a:gd name="connsiteX112" fmla="*/ 167447 w 3156227"/>
              <a:gd name="connsiteY112" fmla="*/ 2545639 h 4352341"/>
              <a:gd name="connsiteX113" fmla="*/ 123904 w 3156227"/>
              <a:gd name="connsiteY113" fmla="*/ 2499375 h 4352341"/>
              <a:gd name="connsiteX114" fmla="*/ 53147 w 3156227"/>
              <a:gd name="connsiteY114" fmla="*/ 2469439 h 4352341"/>
              <a:gd name="connsiteX115" fmla="*/ 17769 w 3156227"/>
              <a:gd name="connsiteY115" fmla="*/ 236466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6153 w 3144611"/>
              <a:gd name="connsiteY115" fmla="*/ 236466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4791 w 3144611"/>
              <a:gd name="connsiteY115" fmla="*/ 2443585 h 4352341"/>
              <a:gd name="connsiteX116" fmla="*/ 6153 w 3144611"/>
              <a:gd name="connsiteY116" fmla="*/ 2364664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4791 w 3144611"/>
              <a:gd name="connsiteY115" fmla="*/ 2443585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4791 w 3144611"/>
              <a:gd name="connsiteY115" fmla="*/ 2443585 h 4352341"/>
              <a:gd name="connsiteX116" fmla="*/ 2069 w 3144611"/>
              <a:gd name="connsiteY116" fmla="*/ 2449028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4791 w 3144611"/>
              <a:gd name="connsiteY115" fmla="*/ 2443585 h 4352341"/>
              <a:gd name="connsiteX116" fmla="*/ 3430 w 3144611"/>
              <a:gd name="connsiteY116" fmla="*/ 2393239 h 4352341"/>
              <a:gd name="connsiteX0" fmla="*/ 120242 w 3144611"/>
              <a:gd name="connsiteY0" fmla="*/ 1830819 h 4352341"/>
              <a:gd name="connsiteX1" fmla="*/ 41945 w 3144611"/>
              <a:gd name="connsiteY1" fmla="*/ 1721762 h 4352341"/>
              <a:gd name="connsiteX2" fmla="*/ 16778 w 3144611"/>
              <a:gd name="connsiteY2" fmla="*/ 1609909 h 4352341"/>
              <a:gd name="connsiteX3" fmla="*/ 0 w 3144611"/>
              <a:gd name="connsiteY3" fmla="*/ 1514834 h 4352341"/>
              <a:gd name="connsiteX4" fmla="*/ 19574 w 3144611"/>
              <a:gd name="connsiteY4" fmla="*/ 1400184 h 4352341"/>
              <a:gd name="connsiteX5" fmla="*/ 120242 w 3144611"/>
              <a:gd name="connsiteY5" fmla="*/ 1319090 h 4352341"/>
              <a:gd name="connsiteX6" fmla="*/ 243281 w 3144611"/>
              <a:gd name="connsiteY6" fmla="*/ 1235200 h 4352341"/>
              <a:gd name="connsiteX7" fmla="*/ 290818 w 3144611"/>
              <a:gd name="connsiteY7" fmla="*/ 1047846 h 4352341"/>
              <a:gd name="connsiteX8" fmla="*/ 209725 w 3144611"/>
              <a:gd name="connsiteY8" fmla="*/ 930400 h 4352341"/>
              <a:gd name="connsiteX9" fmla="*/ 190150 w 3144611"/>
              <a:gd name="connsiteY9" fmla="*/ 857696 h 4352341"/>
              <a:gd name="connsiteX10" fmla="*/ 341152 w 3144611"/>
              <a:gd name="connsiteY10" fmla="*/ 782195 h 4352341"/>
              <a:gd name="connsiteX11" fmla="*/ 425042 w 3144611"/>
              <a:gd name="connsiteY11" fmla="*/ 661953 h 4352341"/>
              <a:gd name="connsiteX12" fmla="*/ 433431 w 3144611"/>
              <a:gd name="connsiteY12" fmla="*/ 533322 h 4352341"/>
              <a:gd name="connsiteX13" fmla="*/ 427839 w 3144611"/>
              <a:gd name="connsiteY13" fmla="*/ 474599 h 4352341"/>
              <a:gd name="connsiteX14" fmla="*/ 480969 w 3144611"/>
              <a:gd name="connsiteY14" fmla="*/ 415876 h 4352341"/>
              <a:gd name="connsiteX15" fmla="*/ 444616 w 3144611"/>
              <a:gd name="connsiteY15" fmla="*/ 318004 h 4352341"/>
              <a:gd name="connsiteX16" fmla="*/ 528506 w 3144611"/>
              <a:gd name="connsiteY16" fmla="*/ 337578 h 4352341"/>
              <a:gd name="connsiteX17" fmla="*/ 598415 w 3144611"/>
              <a:gd name="connsiteY17" fmla="*/ 278856 h 4352341"/>
              <a:gd name="connsiteX18" fmla="*/ 659934 w 3144611"/>
              <a:gd name="connsiteY18" fmla="*/ 231318 h 4352341"/>
              <a:gd name="connsiteX19" fmla="*/ 645952 w 3144611"/>
              <a:gd name="connsiteY19" fmla="*/ 144632 h 4352341"/>
              <a:gd name="connsiteX20" fmla="*/ 752213 w 3144611"/>
              <a:gd name="connsiteY20" fmla="*/ 150224 h 4352341"/>
              <a:gd name="connsiteX21" fmla="*/ 799750 w 3144611"/>
              <a:gd name="connsiteY21" fmla="*/ 192169 h 4352341"/>
              <a:gd name="connsiteX22" fmla="*/ 894826 w 3144611"/>
              <a:gd name="connsiteY22" fmla="*/ 127854 h 4352341"/>
              <a:gd name="connsiteX23" fmla="*/ 894826 w 3144611"/>
              <a:gd name="connsiteY23" fmla="*/ 127854 h 4352341"/>
              <a:gd name="connsiteX24" fmla="*/ 995494 w 3144611"/>
              <a:gd name="connsiteY24" fmla="*/ 113872 h 4352341"/>
              <a:gd name="connsiteX25" fmla="*/ 998290 w 3144611"/>
              <a:gd name="connsiteY25" fmla="*/ 111076 h 4352341"/>
              <a:gd name="connsiteX26" fmla="*/ 1269534 w 3144611"/>
              <a:gd name="connsiteY26" fmla="*/ 10408 h 4352341"/>
              <a:gd name="connsiteX27" fmla="*/ 2225878 w 3144611"/>
              <a:gd name="connsiteY27" fmla="*/ 2018 h 4352341"/>
              <a:gd name="connsiteX28" fmla="*/ 2935426 w 3144611"/>
              <a:gd name="connsiteY28" fmla="*/ 700104 h 4352341"/>
              <a:gd name="connsiteX29" fmla="*/ 3140076 w 3144611"/>
              <a:gd name="connsiteY29" fmla="*/ 1026675 h 4352341"/>
              <a:gd name="connsiteX30" fmla="*/ 2978967 w 3144611"/>
              <a:gd name="connsiteY30" fmla="*/ 1196492 h 4352341"/>
              <a:gd name="connsiteX31" fmla="*/ 2735127 w 3144611"/>
              <a:gd name="connsiteY31" fmla="*/ 1340184 h 4352341"/>
              <a:gd name="connsiteX32" fmla="*/ 2399846 w 3144611"/>
              <a:gd name="connsiteY32" fmla="*/ 1466459 h 4352341"/>
              <a:gd name="connsiteX33" fmla="*/ 1881686 w 3144611"/>
              <a:gd name="connsiteY33" fmla="*/ 1523064 h 4352341"/>
              <a:gd name="connsiteX34" fmla="*/ 1563823 w 3144611"/>
              <a:gd name="connsiteY34" fmla="*/ 1705945 h 4352341"/>
              <a:gd name="connsiteX35" fmla="*/ 1520281 w 3144611"/>
              <a:gd name="connsiteY35" fmla="*/ 1544835 h 4352341"/>
              <a:gd name="connsiteX36" fmla="*/ 1354819 w 3144611"/>
              <a:gd name="connsiteY36" fmla="*/ 1601441 h 4352341"/>
              <a:gd name="connsiteX37" fmla="*/ 1263378 w 3144611"/>
              <a:gd name="connsiteY37" fmla="*/ 1758195 h 4352341"/>
              <a:gd name="connsiteX38" fmla="*/ 1372235 w 3144611"/>
              <a:gd name="connsiteY38" fmla="*/ 1997681 h 4352341"/>
              <a:gd name="connsiteX39" fmla="*/ 1494156 w 3144611"/>
              <a:gd name="connsiteY39" fmla="*/ 2084765 h 4352341"/>
              <a:gd name="connsiteX40" fmla="*/ 1459321 w 3144611"/>
              <a:gd name="connsiteY40" fmla="*/ 2250228 h 4352341"/>
              <a:gd name="connsiteX41" fmla="*/ 1520281 w 3144611"/>
              <a:gd name="connsiteY41" fmla="*/ 2372149 h 4352341"/>
              <a:gd name="connsiteX42" fmla="*/ 1720577 w 3144611"/>
              <a:gd name="connsiteY42" fmla="*/ 2398274 h 4352341"/>
              <a:gd name="connsiteX43" fmla="*/ 2269218 w 3144611"/>
              <a:gd name="connsiteY43" fmla="*/ 2546319 h 4352341"/>
              <a:gd name="connsiteX44" fmla="*/ 2277926 w 3144611"/>
              <a:gd name="connsiteY44" fmla="*/ 2772742 h 4352341"/>
              <a:gd name="connsiteX45" fmla="*/ 2286634 w 3144611"/>
              <a:gd name="connsiteY45" fmla="*/ 3160272 h 4352341"/>
              <a:gd name="connsiteX46" fmla="*/ 2147298 w 3144611"/>
              <a:gd name="connsiteY46" fmla="*/ 3182043 h 4352341"/>
              <a:gd name="connsiteX47" fmla="*/ 2103755 w 3144611"/>
              <a:gd name="connsiteY47" fmla="*/ 3042705 h 4352341"/>
              <a:gd name="connsiteX48" fmla="*/ 1999252 w 3144611"/>
              <a:gd name="connsiteY48" fmla="*/ 3177688 h 4352341"/>
              <a:gd name="connsiteX49" fmla="*/ 1781538 w 3144611"/>
              <a:gd name="connsiteY49" fmla="*/ 3142854 h 4352341"/>
              <a:gd name="connsiteX50" fmla="*/ 1616075 w 3144611"/>
              <a:gd name="connsiteY50" fmla="*/ 2990454 h 4352341"/>
              <a:gd name="connsiteX51" fmla="*/ 1575919 w 3144611"/>
              <a:gd name="connsiteY51" fmla="*/ 3095441 h 4352341"/>
              <a:gd name="connsiteX52" fmla="*/ 1521732 w 3144611"/>
              <a:gd name="connsiteY52" fmla="*/ 3143339 h 4352341"/>
              <a:gd name="connsiteX53" fmla="*/ 1425938 w 3144611"/>
              <a:gd name="connsiteY53" fmla="*/ 3102698 h 4352341"/>
              <a:gd name="connsiteX54" fmla="*/ 1324338 w 3144611"/>
              <a:gd name="connsiteY54" fmla="*/ 3175270 h 4352341"/>
              <a:gd name="connsiteX55" fmla="*/ 1153070 w 3144611"/>
              <a:gd name="connsiteY55" fmla="*/ 3205265 h 4352341"/>
              <a:gd name="connsiteX56" fmla="*/ 962450 w 3144611"/>
              <a:gd name="connsiteY56" fmla="*/ 3351377 h 4352341"/>
              <a:gd name="connsiteX57" fmla="*/ 1186453 w 3144611"/>
              <a:gd name="connsiteY57" fmla="*/ 3361051 h 4352341"/>
              <a:gd name="connsiteX58" fmla="*/ 1448677 w 3144611"/>
              <a:gd name="connsiteY58" fmla="*/ 3217845 h 4352341"/>
              <a:gd name="connsiteX59" fmla="*/ 1655264 w 3144611"/>
              <a:gd name="connsiteY59" fmla="*/ 3234294 h 4352341"/>
              <a:gd name="connsiteX60" fmla="*/ 1733641 w 3144611"/>
              <a:gd name="connsiteY60" fmla="*/ 3360569 h 4352341"/>
              <a:gd name="connsiteX61" fmla="*/ 1912167 w 3144611"/>
              <a:gd name="connsiteY61" fmla="*/ 3417174 h 4352341"/>
              <a:gd name="connsiteX62" fmla="*/ 2038441 w 3144611"/>
              <a:gd name="connsiteY62" fmla="*/ 3282191 h 4352341"/>
              <a:gd name="connsiteX63" fmla="*/ 2095046 w 3144611"/>
              <a:gd name="connsiteY63" fmla="*/ 3369277 h 4352341"/>
              <a:gd name="connsiteX64" fmla="*/ 2225674 w 3144611"/>
              <a:gd name="connsiteY64" fmla="*/ 3356215 h 4352341"/>
              <a:gd name="connsiteX65" fmla="*/ 2317116 w 3144611"/>
              <a:gd name="connsiteY65" fmla="*/ 3469425 h 4352341"/>
              <a:gd name="connsiteX66" fmla="*/ 2247446 w 3144611"/>
              <a:gd name="connsiteY66" fmla="*/ 3608762 h 4352341"/>
              <a:gd name="connsiteX67" fmla="*/ 2264864 w 3144611"/>
              <a:gd name="connsiteY67" fmla="*/ 3691494 h 4352341"/>
              <a:gd name="connsiteX68" fmla="*/ 2188447 w 3144611"/>
              <a:gd name="connsiteY68" fmla="*/ 3769509 h 4352341"/>
              <a:gd name="connsiteX69" fmla="*/ 2134235 w 3144611"/>
              <a:gd name="connsiteY69" fmla="*/ 3848246 h 4352341"/>
              <a:gd name="connsiteX70" fmla="*/ 2032039 w 3144611"/>
              <a:gd name="connsiteY70" fmla="*/ 3935533 h 4352341"/>
              <a:gd name="connsiteX71" fmla="*/ 1882162 w 3144611"/>
              <a:gd name="connsiteY71" fmla="*/ 4044535 h 4352341"/>
              <a:gd name="connsiteX72" fmla="*/ 1885189 w 3144611"/>
              <a:gd name="connsiteY72" fmla="*/ 4082382 h 4352341"/>
              <a:gd name="connsiteX73" fmla="*/ 1482491 w 3144611"/>
              <a:gd name="connsiteY73" fmla="*/ 4332175 h 4352341"/>
              <a:gd name="connsiteX74" fmla="*/ 1487033 w 3144611"/>
              <a:gd name="connsiteY74" fmla="*/ 4333689 h 4352341"/>
              <a:gd name="connsiteX75" fmla="*/ 1231182 w 3144611"/>
              <a:gd name="connsiteY75" fmla="*/ 4351855 h 4352341"/>
              <a:gd name="connsiteX76" fmla="*/ 1129750 w 3144611"/>
              <a:gd name="connsiteY76" fmla="*/ 4115687 h 4352341"/>
              <a:gd name="connsiteX77" fmla="*/ 1144889 w 3144611"/>
              <a:gd name="connsiteY77" fmla="*/ 4059673 h 4352341"/>
              <a:gd name="connsiteX78" fmla="*/ 1025291 w 3144611"/>
              <a:gd name="connsiteY78" fmla="*/ 3934018 h 4352341"/>
              <a:gd name="connsiteX79" fmla="*/ 1001068 w 3144611"/>
              <a:gd name="connsiteY79" fmla="*/ 3849239 h 4352341"/>
              <a:gd name="connsiteX80" fmla="*/ 878441 w 3144611"/>
              <a:gd name="connsiteY80" fmla="*/ 3781114 h 4352341"/>
              <a:gd name="connsiteX81" fmla="*/ 843622 w 3144611"/>
              <a:gd name="connsiteY81" fmla="*/ 3696335 h 4352341"/>
              <a:gd name="connsiteX82" fmla="*/ 857248 w 3144611"/>
              <a:gd name="connsiteY82" fmla="*/ 3635778 h 4352341"/>
              <a:gd name="connsiteX83" fmla="*/ 786094 w 3144611"/>
              <a:gd name="connsiteY83" fmla="*/ 3519207 h 4352341"/>
              <a:gd name="connsiteX84" fmla="*/ 704342 w 3144611"/>
              <a:gd name="connsiteY84" fmla="*/ 3472277 h 4352341"/>
              <a:gd name="connsiteX85" fmla="*/ 704343 w 3144611"/>
              <a:gd name="connsiteY85" fmla="*/ 3425345 h 4352341"/>
              <a:gd name="connsiteX86" fmla="*/ 613508 w 3144611"/>
              <a:gd name="connsiteY86" fmla="*/ 3298176 h 4352341"/>
              <a:gd name="connsiteX87" fmla="*/ 572360 w 3144611"/>
              <a:gd name="connsiteY87" fmla="*/ 3274075 h 4352341"/>
              <a:gd name="connsiteX88" fmla="*/ 601691 w 3144611"/>
              <a:gd name="connsiteY88" fmla="*/ 3116837 h 4352341"/>
              <a:gd name="connsiteX89" fmla="*/ 699250 w 3144611"/>
              <a:gd name="connsiteY89" fmla="*/ 3137252 h 4352341"/>
              <a:gd name="connsiteX90" fmla="*/ 687026 w 3144611"/>
              <a:gd name="connsiteY90" fmla="*/ 3043280 h 4352341"/>
              <a:gd name="connsiteX91" fmla="*/ 782377 w 3144611"/>
              <a:gd name="connsiteY91" fmla="*/ 3045727 h 4352341"/>
              <a:gd name="connsiteX92" fmla="*/ 762818 w 3144611"/>
              <a:gd name="connsiteY92" fmla="*/ 2967490 h 4352341"/>
              <a:gd name="connsiteX93" fmla="*/ 709030 w 3144611"/>
              <a:gd name="connsiteY93" fmla="*/ 2947930 h 4352341"/>
              <a:gd name="connsiteX94" fmla="*/ 706920 w 3144611"/>
              <a:gd name="connsiteY94" fmla="*/ 2895343 h 4352341"/>
              <a:gd name="connsiteX95" fmla="*/ 667459 w 3144611"/>
              <a:gd name="connsiteY95" fmla="*/ 2881735 h 4352341"/>
              <a:gd name="connsiteX96" fmla="*/ 675623 w 3144611"/>
              <a:gd name="connsiteY96" fmla="*/ 2839553 h 4352341"/>
              <a:gd name="connsiteX97" fmla="*/ 645687 w 3144611"/>
              <a:gd name="connsiteY97" fmla="*/ 2800092 h 4352341"/>
              <a:gd name="connsiteX98" fmla="*/ 651130 w 3144611"/>
              <a:gd name="connsiteY98" fmla="*/ 2756549 h 4352341"/>
              <a:gd name="connsiteX99" fmla="*/ 632081 w 3144611"/>
              <a:gd name="connsiteY99" fmla="*/ 2730696 h 4352341"/>
              <a:gd name="connsiteX100" fmla="*/ 629359 w 3144611"/>
              <a:gd name="connsiteY100" fmla="*/ 2650413 h 4352341"/>
              <a:gd name="connsiteX101" fmla="*/ 610308 w 3144611"/>
              <a:gd name="connsiteY101" fmla="*/ 2587821 h 4352341"/>
              <a:gd name="connsiteX102" fmla="*/ 642965 w 3144611"/>
              <a:gd name="connsiteY102" fmla="*/ 2511622 h 4352341"/>
              <a:gd name="connsiteX103" fmla="*/ 623916 w 3144611"/>
              <a:gd name="connsiteY103" fmla="*/ 2483047 h 4352341"/>
              <a:gd name="connsiteX104" fmla="*/ 566766 w 3144611"/>
              <a:gd name="connsiteY104" fmla="*/ 2499376 h 4352341"/>
              <a:gd name="connsiteX105" fmla="*/ 519141 w 3144611"/>
              <a:gd name="connsiteY105" fmla="*/ 2499374 h 4352341"/>
              <a:gd name="connsiteX106" fmla="*/ 525944 w 3144611"/>
              <a:gd name="connsiteY106" fmla="*/ 2500735 h 4352341"/>
              <a:gd name="connsiteX107" fmla="*/ 466073 w 3144611"/>
              <a:gd name="connsiteY107" fmla="*/ 2560606 h 4352341"/>
              <a:gd name="connsiteX108" fmla="*/ 378987 w 3144611"/>
              <a:gd name="connsiteY108" fmla="*/ 2571492 h 4352341"/>
              <a:gd name="connsiteX109" fmla="*/ 320477 w 3144611"/>
              <a:gd name="connsiteY109" fmla="*/ 2500735 h 4352341"/>
              <a:gd name="connsiteX110" fmla="*/ 264688 w 3144611"/>
              <a:gd name="connsiteY110" fmla="*/ 2499374 h 4352341"/>
              <a:gd name="connsiteX111" fmla="*/ 251081 w 3144611"/>
              <a:gd name="connsiteY111" fmla="*/ 2545638 h 4352341"/>
              <a:gd name="connsiteX112" fmla="*/ 155831 w 3144611"/>
              <a:gd name="connsiteY112" fmla="*/ 2545639 h 4352341"/>
              <a:gd name="connsiteX113" fmla="*/ 112288 w 3144611"/>
              <a:gd name="connsiteY113" fmla="*/ 2499375 h 4352341"/>
              <a:gd name="connsiteX114" fmla="*/ 41531 w 3144611"/>
              <a:gd name="connsiteY114" fmla="*/ 2469439 h 4352341"/>
              <a:gd name="connsiteX115" fmla="*/ 4791 w 3144611"/>
              <a:gd name="connsiteY115" fmla="*/ 2443585 h 4352341"/>
              <a:gd name="connsiteX116" fmla="*/ 3430 w 3144611"/>
              <a:gd name="connsiteY116" fmla="*/ 2393239 h 4352341"/>
              <a:gd name="connsiteX117" fmla="*/ 3430 w 3144611"/>
              <a:gd name="connsiteY117" fmla="*/ 2386435 h 4352341"/>
              <a:gd name="connsiteX0" fmla="*/ 146748 w 3171117"/>
              <a:gd name="connsiteY0" fmla="*/ 1830819 h 4352341"/>
              <a:gd name="connsiteX1" fmla="*/ 68451 w 3171117"/>
              <a:gd name="connsiteY1" fmla="*/ 1721762 h 4352341"/>
              <a:gd name="connsiteX2" fmla="*/ 43284 w 3171117"/>
              <a:gd name="connsiteY2" fmla="*/ 1609909 h 4352341"/>
              <a:gd name="connsiteX3" fmla="*/ 26506 w 3171117"/>
              <a:gd name="connsiteY3" fmla="*/ 1514834 h 4352341"/>
              <a:gd name="connsiteX4" fmla="*/ 46080 w 3171117"/>
              <a:gd name="connsiteY4" fmla="*/ 1400184 h 4352341"/>
              <a:gd name="connsiteX5" fmla="*/ 146748 w 3171117"/>
              <a:gd name="connsiteY5" fmla="*/ 1319090 h 4352341"/>
              <a:gd name="connsiteX6" fmla="*/ 269787 w 3171117"/>
              <a:gd name="connsiteY6" fmla="*/ 1235200 h 4352341"/>
              <a:gd name="connsiteX7" fmla="*/ 317324 w 3171117"/>
              <a:gd name="connsiteY7" fmla="*/ 1047846 h 4352341"/>
              <a:gd name="connsiteX8" fmla="*/ 236231 w 3171117"/>
              <a:gd name="connsiteY8" fmla="*/ 930400 h 4352341"/>
              <a:gd name="connsiteX9" fmla="*/ 216656 w 3171117"/>
              <a:gd name="connsiteY9" fmla="*/ 857696 h 4352341"/>
              <a:gd name="connsiteX10" fmla="*/ 367658 w 3171117"/>
              <a:gd name="connsiteY10" fmla="*/ 782195 h 4352341"/>
              <a:gd name="connsiteX11" fmla="*/ 451548 w 3171117"/>
              <a:gd name="connsiteY11" fmla="*/ 661953 h 4352341"/>
              <a:gd name="connsiteX12" fmla="*/ 459937 w 3171117"/>
              <a:gd name="connsiteY12" fmla="*/ 533322 h 4352341"/>
              <a:gd name="connsiteX13" fmla="*/ 454345 w 3171117"/>
              <a:gd name="connsiteY13" fmla="*/ 474599 h 4352341"/>
              <a:gd name="connsiteX14" fmla="*/ 507475 w 3171117"/>
              <a:gd name="connsiteY14" fmla="*/ 415876 h 4352341"/>
              <a:gd name="connsiteX15" fmla="*/ 471122 w 3171117"/>
              <a:gd name="connsiteY15" fmla="*/ 318004 h 4352341"/>
              <a:gd name="connsiteX16" fmla="*/ 555012 w 3171117"/>
              <a:gd name="connsiteY16" fmla="*/ 337578 h 4352341"/>
              <a:gd name="connsiteX17" fmla="*/ 624921 w 3171117"/>
              <a:gd name="connsiteY17" fmla="*/ 278856 h 4352341"/>
              <a:gd name="connsiteX18" fmla="*/ 686440 w 3171117"/>
              <a:gd name="connsiteY18" fmla="*/ 231318 h 4352341"/>
              <a:gd name="connsiteX19" fmla="*/ 672458 w 3171117"/>
              <a:gd name="connsiteY19" fmla="*/ 144632 h 4352341"/>
              <a:gd name="connsiteX20" fmla="*/ 778719 w 3171117"/>
              <a:gd name="connsiteY20" fmla="*/ 150224 h 4352341"/>
              <a:gd name="connsiteX21" fmla="*/ 826256 w 3171117"/>
              <a:gd name="connsiteY21" fmla="*/ 192169 h 4352341"/>
              <a:gd name="connsiteX22" fmla="*/ 921332 w 3171117"/>
              <a:gd name="connsiteY22" fmla="*/ 127854 h 4352341"/>
              <a:gd name="connsiteX23" fmla="*/ 921332 w 3171117"/>
              <a:gd name="connsiteY23" fmla="*/ 127854 h 4352341"/>
              <a:gd name="connsiteX24" fmla="*/ 1022000 w 3171117"/>
              <a:gd name="connsiteY24" fmla="*/ 113872 h 4352341"/>
              <a:gd name="connsiteX25" fmla="*/ 1024796 w 3171117"/>
              <a:gd name="connsiteY25" fmla="*/ 111076 h 4352341"/>
              <a:gd name="connsiteX26" fmla="*/ 1296040 w 3171117"/>
              <a:gd name="connsiteY26" fmla="*/ 10408 h 4352341"/>
              <a:gd name="connsiteX27" fmla="*/ 2252384 w 3171117"/>
              <a:gd name="connsiteY27" fmla="*/ 2018 h 4352341"/>
              <a:gd name="connsiteX28" fmla="*/ 2961932 w 3171117"/>
              <a:gd name="connsiteY28" fmla="*/ 700104 h 4352341"/>
              <a:gd name="connsiteX29" fmla="*/ 3166582 w 3171117"/>
              <a:gd name="connsiteY29" fmla="*/ 1026675 h 4352341"/>
              <a:gd name="connsiteX30" fmla="*/ 3005473 w 3171117"/>
              <a:gd name="connsiteY30" fmla="*/ 1196492 h 4352341"/>
              <a:gd name="connsiteX31" fmla="*/ 2761633 w 3171117"/>
              <a:gd name="connsiteY31" fmla="*/ 1340184 h 4352341"/>
              <a:gd name="connsiteX32" fmla="*/ 2426352 w 3171117"/>
              <a:gd name="connsiteY32" fmla="*/ 1466459 h 4352341"/>
              <a:gd name="connsiteX33" fmla="*/ 1908192 w 3171117"/>
              <a:gd name="connsiteY33" fmla="*/ 1523064 h 4352341"/>
              <a:gd name="connsiteX34" fmla="*/ 1590329 w 3171117"/>
              <a:gd name="connsiteY34" fmla="*/ 1705945 h 4352341"/>
              <a:gd name="connsiteX35" fmla="*/ 1546787 w 3171117"/>
              <a:gd name="connsiteY35" fmla="*/ 1544835 h 4352341"/>
              <a:gd name="connsiteX36" fmla="*/ 1381325 w 3171117"/>
              <a:gd name="connsiteY36" fmla="*/ 1601441 h 4352341"/>
              <a:gd name="connsiteX37" fmla="*/ 1289884 w 3171117"/>
              <a:gd name="connsiteY37" fmla="*/ 1758195 h 4352341"/>
              <a:gd name="connsiteX38" fmla="*/ 1398741 w 3171117"/>
              <a:gd name="connsiteY38" fmla="*/ 1997681 h 4352341"/>
              <a:gd name="connsiteX39" fmla="*/ 1520662 w 3171117"/>
              <a:gd name="connsiteY39" fmla="*/ 2084765 h 4352341"/>
              <a:gd name="connsiteX40" fmla="*/ 1485827 w 3171117"/>
              <a:gd name="connsiteY40" fmla="*/ 2250228 h 4352341"/>
              <a:gd name="connsiteX41" fmla="*/ 1546787 w 3171117"/>
              <a:gd name="connsiteY41" fmla="*/ 2372149 h 4352341"/>
              <a:gd name="connsiteX42" fmla="*/ 1747083 w 3171117"/>
              <a:gd name="connsiteY42" fmla="*/ 2398274 h 4352341"/>
              <a:gd name="connsiteX43" fmla="*/ 2295724 w 3171117"/>
              <a:gd name="connsiteY43" fmla="*/ 2546319 h 4352341"/>
              <a:gd name="connsiteX44" fmla="*/ 2304432 w 3171117"/>
              <a:gd name="connsiteY44" fmla="*/ 2772742 h 4352341"/>
              <a:gd name="connsiteX45" fmla="*/ 2313140 w 3171117"/>
              <a:gd name="connsiteY45" fmla="*/ 3160272 h 4352341"/>
              <a:gd name="connsiteX46" fmla="*/ 2173804 w 3171117"/>
              <a:gd name="connsiteY46" fmla="*/ 3182043 h 4352341"/>
              <a:gd name="connsiteX47" fmla="*/ 2130261 w 3171117"/>
              <a:gd name="connsiteY47" fmla="*/ 3042705 h 4352341"/>
              <a:gd name="connsiteX48" fmla="*/ 2025758 w 3171117"/>
              <a:gd name="connsiteY48" fmla="*/ 3177688 h 4352341"/>
              <a:gd name="connsiteX49" fmla="*/ 1808044 w 3171117"/>
              <a:gd name="connsiteY49" fmla="*/ 3142854 h 4352341"/>
              <a:gd name="connsiteX50" fmla="*/ 1642581 w 3171117"/>
              <a:gd name="connsiteY50" fmla="*/ 2990454 h 4352341"/>
              <a:gd name="connsiteX51" fmla="*/ 1602425 w 3171117"/>
              <a:gd name="connsiteY51" fmla="*/ 3095441 h 4352341"/>
              <a:gd name="connsiteX52" fmla="*/ 1548238 w 3171117"/>
              <a:gd name="connsiteY52" fmla="*/ 3143339 h 4352341"/>
              <a:gd name="connsiteX53" fmla="*/ 1452444 w 3171117"/>
              <a:gd name="connsiteY53" fmla="*/ 3102698 h 4352341"/>
              <a:gd name="connsiteX54" fmla="*/ 1350844 w 3171117"/>
              <a:gd name="connsiteY54" fmla="*/ 3175270 h 4352341"/>
              <a:gd name="connsiteX55" fmla="*/ 1179576 w 3171117"/>
              <a:gd name="connsiteY55" fmla="*/ 3205265 h 4352341"/>
              <a:gd name="connsiteX56" fmla="*/ 988956 w 3171117"/>
              <a:gd name="connsiteY56" fmla="*/ 3351377 h 4352341"/>
              <a:gd name="connsiteX57" fmla="*/ 1212959 w 3171117"/>
              <a:gd name="connsiteY57" fmla="*/ 3361051 h 4352341"/>
              <a:gd name="connsiteX58" fmla="*/ 1475183 w 3171117"/>
              <a:gd name="connsiteY58" fmla="*/ 3217845 h 4352341"/>
              <a:gd name="connsiteX59" fmla="*/ 1681770 w 3171117"/>
              <a:gd name="connsiteY59" fmla="*/ 3234294 h 4352341"/>
              <a:gd name="connsiteX60" fmla="*/ 1760147 w 3171117"/>
              <a:gd name="connsiteY60" fmla="*/ 3360569 h 4352341"/>
              <a:gd name="connsiteX61" fmla="*/ 1938673 w 3171117"/>
              <a:gd name="connsiteY61" fmla="*/ 3417174 h 4352341"/>
              <a:gd name="connsiteX62" fmla="*/ 2064947 w 3171117"/>
              <a:gd name="connsiteY62" fmla="*/ 3282191 h 4352341"/>
              <a:gd name="connsiteX63" fmla="*/ 2121552 w 3171117"/>
              <a:gd name="connsiteY63" fmla="*/ 3369277 h 4352341"/>
              <a:gd name="connsiteX64" fmla="*/ 2252180 w 3171117"/>
              <a:gd name="connsiteY64" fmla="*/ 3356215 h 4352341"/>
              <a:gd name="connsiteX65" fmla="*/ 2343622 w 3171117"/>
              <a:gd name="connsiteY65" fmla="*/ 3469425 h 4352341"/>
              <a:gd name="connsiteX66" fmla="*/ 2273952 w 3171117"/>
              <a:gd name="connsiteY66" fmla="*/ 3608762 h 4352341"/>
              <a:gd name="connsiteX67" fmla="*/ 2291370 w 3171117"/>
              <a:gd name="connsiteY67" fmla="*/ 3691494 h 4352341"/>
              <a:gd name="connsiteX68" fmla="*/ 2214953 w 3171117"/>
              <a:gd name="connsiteY68" fmla="*/ 3769509 h 4352341"/>
              <a:gd name="connsiteX69" fmla="*/ 2160741 w 3171117"/>
              <a:gd name="connsiteY69" fmla="*/ 3848246 h 4352341"/>
              <a:gd name="connsiteX70" fmla="*/ 2058545 w 3171117"/>
              <a:gd name="connsiteY70" fmla="*/ 3935533 h 4352341"/>
              <a:gd name="connsiteX71" fmla="*/ 1908668 w 3171117"/>
              <a:gd name="connsiteY71" fmla="*/ 4044535 h 4352341"/>
              <a:gd name="connsiteX72" fmla="*/ 1911695 w 3171117"/>
              <a:gd name="connsiteY72" fmla="*/ 4082382 h 4352341"/>
              <a:gd name="connsiteX73" fmla="*/ 1508997 w 3171117"/>
              <a:gd name="connsiteY73" fmla="*/ 4332175 h 4352341"/>
              <a:gd name="connsiteX74" fmla="*/ 1513539 w 3171117"/>
              <a:gd name="connsiteY74" fmla="*/ 4333689 h 4352341"/>
              <a:gd name="connsiteX75" fmla="*/ 1257688 w 3171117"/>
              <a:gd name="connsiteY75" fmla="*/ 4351855 h 4352341"/>
              <a:gd name="connsiteX76" fmla="*/ 1156256 w 3171117"/>
              <a:gd name="connsiteY76" fmla="*/ 4115687 h 4352341"/>
              <a:gd name="connsiteX77" fmla="*/ 1171395 w 3171117"/>
              <a:gd name="connsiteY77" fmla="*/ 4059673 h 4352341"/>
              <a:gd name="connsiteX78" fmla="*/ 1051797 w 3171117"/>
              <a:gd name="connsiteY78" fmla="*/ 3934018 h 4352341"/>
              <a:gd name="connsiteX79" fmla="*/ 1027574 w 3171117"/>
              <a:gd name="connsiteY79" fmla="*/ 3849239 h 4352341"/>
              <a:gd name="connsiteX80" fmla="*/ 904947 w 3171117"/>
              <a:gd name="connsiteY80" fmla="*/ 3781114 h 4352341"/>
              <a:gd name="connsiteX81" fmla="*/ 870128 w 3171117"/>
              <a:gd name="connsiteY81" fmla="*/ 3696335 h 4352341"/>
              <a:gd name="connsiteX82" fmla="*/ 883754 w 3171117"/>
              <a:gd name="connsiteY82" fmla="*/ 3635778 h 4352341"/>
              <a:gd name="connsiteX83" fmla="*/ 812600 w 3171117"/>
              <a:gd name="connsiteY83" fmla="*/ 3519207 h 4352341"/>
              <a:gd name="connsiteX84" fmla="*/ 730848 w 3171117"/>
              <a:gd name="connsiteY84" fmla="*/ 3472277 h 4352341"/>
              <a:gd name="connsiteX85" fmla="*/ 730849 w 3171117"/>
              <a:gd name="connsiteY85" fmla="*/ 3425345 h 4352341"/>
              <a:gd name="connsiteX86" fmla="*/ 640014 w 3171117"/>
              <a:gd name="connsiteY86" fmla="*/ 3298176 h 4352341"/>
              <a:gd name="connsiteX87" fmla="*/ 598866 w 3171117"/>
              <a:gd name="connsiteY87" fmla="*/ 3274075 h 4352341"/>
              <a:gd name="connsiteX88" fmla="*/ 628197 w 3171117"/>
              <a:gd name="connsiteY88" fmla="*/ 3116837 h 4352341"/>
              <a:gd name="connsiteX89" fmla="*/ 725756 w 3171117"/>
              <a:gd name="connsiteY89" fmla="*/ 3137252 h 4352341"/>
              <a:gd name="connsiteX90" fmla="*/ 713532 w 3171117"/>
              <a:gd name="connsiteY90" fmla="*/ 3043280 h 4352341"/>
              <a:gd name="connsiteX91" fmla="*/ 808883 w 3171117"/>
              <a:gd name="connsiteY91" fmla="*/ 3045727 h 4352341"/>
              <a:gd name="connsiteX92" fmla="*/ 789324 w 3171117"/>
              <a:gd name="connsiteY92" fmla="*/ 2967490 h 4352341"/>
              <a:gd name="connsiteX93" fmla="*/ 735536 w 3171117"/>
              <a:gd name="connsiteY93" fmla="*/ 2947930 h 4352341"/>
              <a:gd name="connsiteX94" fmla="*/ 733426 w 3171117"/>
              <a:gd name="connsiteY94" fmla="*/ 2895343 h 4352341"/>
              <a:gd name="connsiteX95" fmla="*/ 693965 w 3171117"/>
              <a:gd name="connsiteY95" fmla="*/ 2881735 h 4352341"/>
              <a:gd name="connsiteX96" fmla="*/ 702129 w 3171117"/>
              <a:gd name="connsiteY96" fmla="*/ 2839553 h 4352341"/>
              <a:gd name="connsiteX97" fmla="*/ 672193 w 3171117"/>
              <a:gd name="connsiteY97" fmla="*/ 2800092 h 4352341"/>
              <a:gd name="connsiteX98" fmla="*/ 677636 w 3171117"/>
              <a:gd name="connsiteY98" fmla="*/ 2756549 h 4352341"/>
              <a:gd name="connsiteX99" fmla="*/ 658587 w 3171117"/>
              <a:gd name="connsiteY99" fmla="*/ 2730696 h 4352341"/>
              <a:gd name="connsiteX100" fmla="*/ 655865 w 3171117"/>
              <a:gd name="connsiteY100" fmla="*/ 2650413 h 4352341"/>
              <a:gd name="connsiteX101" fmla="*/ 636814 w 3171117"/>
              <a:gd name="connsiteY101" fmla="*/ 2587821 h 4352341"/>
              <a:gd name="connsiteX102" fmla="*/ 669471 w 3171117"/>
              <a:gd name="connsiteY102" fmla="*/ 2511622 h 4352341"/>
              <a:gd name="connsiteX103" fmla="*/ 650422 w 3171117"/>
              <a:gd name="connsiteY103" fmla="*/ 2483047 h 4352341"/>
              <a:gd name="connsiteX104" fmla="*/ 593272 w 3171117"/>
              <a:gd name="connsiteY104" fmla="*/ 2499376 h 4352341"/>
              <a:gd name="connsiteX105" fmla="*/ 545647 w 3171117"/>
              <a:gd name="connsiteY105" fmla="*/ 2499374 h 4352341"/>
              <a:gd name="connsiteX106" fmla="*/ 552450 w 3171117"/>
              <a:gd name="connsiteY106" fmla="*/ 2500735 h 4352341"/>
              <a:gd name="connsiteX107" fmla="*/ 492579 w 3171117"/>
              <a:gd name="connsiteY107" fmla="*/ 2560606 h 4352341"/>
              <a:gd name="connsiteX108" fmla="*/ 405493 w 3171117"/>
              <a:gd name="connsiteY108" fmla="*/ 2571492 h 4352341"/>
              <a:gd name="connsiteX109" fmla="*/ 346983 w 3171117"/>
              <a:gd name="connsiteY109" fmla="*/ 2500735 h 4352341"/>
              <a:gd name="connsiteX110" fmla="*/ 291194 w 3171117"/>
              <a:gd name="connsiteY110" fmla="*/ 2499374 h 4352341"/>
              <a:gd name="connsiteX111" fmla="*/ 277587 w 3171117"/>
              <a:gd name="connsiteY111" fmla="*/ 2545638 h 4352341"/>
              <a:gd name="connsiteX112" fmla="*/ 182337 w 3171117"/>
              <a:gd name="connsiteY112" fmla="*/ 2545639 h 4352341"/>
              <a:gd name="connsiteX113" fmla="*/ 138794 w 3171117"/>
              <a:gd name="connsiteY113" fmla="*/ 2499375 h 4352341"/>
              <a:gd name="connsiteX114" fmla="*/ 68037 w 3171117"/>
              <a:gd name="connsiteY114" fmla="*/ 2469439 h 4352341"/>
              <a:gd name="connsiteX115" fmla="*/ 31297 w 3171117"/>
              <a:gd name="connsiteY115" fmla="*/ 2443585 h 4352341"/>
              <a:gd name="connsiteX116" fmla="*/ 29936 w 3171117"/>
              <a:gd name="connsiteY116" fmla="*/ 2393239 h 4352341"/>
              <a:gd name="connsiteX117" fmla="*/ 0 w 3171117"/>
              <a:gd name="connsiteY117" fmla="*/ 2367385 h 4352341"/>
              <a:gd name="connsiteX0" fmla="*/ 183487 w 3207856"/>
              <a:gd name="connsiteY0" fmla="*/ 1830819 h 4352341"/>
              <a:gd name="connsiteX1" fmla="*/ 105190 w 3207856"/>
              <a:gd name="connsiteY1" fmla="*/ 1721762 h 4352341"/>
              <a:gd name="connsiteX2" fmla="*/ 80023 w 3207856"/>
              <a:gd name="connsiteY2" fmla="*/ 1609909 h 4352341"/>
              <a:gd name="connsiteX3" fmla="*/ 63245 w 3207856"/>
              <a:gd name="connsiteY3" fmla="*/ 1514834 h 4352341"/>
              <a:gd name="connsiteX4" fmla="*/ 82819 w 3207856"/>
              <a:gd name="connsiteY4" fmla="*/ 1400184 h 4352341"/>
              <a:gd name="connsiteX5" fmla="*/ 183487 w 3207856"/>
              <a:gd name="connsiteY5" fmla="*/ 1319090 h 4352341"/>
              <a:gd name="connsiteX6" fmla="*/ 306526 w 3207856"/>
              <a:gd name="connsiteY6" fmla="*/ 1235200 h 4352341"/>
              <a:gd name="connsiteX7" fmla="*/ 354063 w 3207856"/>
              <a:gd name="connsiteY7" fmla="*/ 1047846 h 4352341"/>
              <a:gd name="connsiteX8" fmla="*/ 272970 w 3207856"/>
              <a:gd name="connsiteY8" fmla="*/ 930400 h 4352341"/>
              <a:gd name="connsiteX9" fmla="*/ 253395 w 3207856"/>
              <a:gd name="connsiteY9" fmla="*/ 857696 h 4352341"/>
              <a:gd name="connsiteX10" fmla="*/ 404397 w 3207856"/>
              <a:gd name="connsiteY10" fmla="*/ 782195 h 4352341"/>
              <a:gd name="connsiteX11" fmla="*/ 488287 w 3207856"/>
              <a:gd name="connsiteY11" fmla="*/ 661953 h 4352341"/>
              <a:gd name="connsiteX12" fmla="*/ 496676 w 3207856"/>
              <a:gd name="connsiteY12" fmla="*/ 533322 h 4352341"/>
              <a:gd name="connsiteX13" fmla="*/ 491084 w 3207856"/>
              <a:gd name="connsiteY13" fmla="*/ 474599 h 4352341"/>
              <a:gd name="connsiteX14" fmla="*/ 544214 w 3207856"/>
              <a:gd name="connsiteY14" fmla="*/ 415876 h 4352341"/>
              <a:gd name="connsiteX15" fmla="*/ 507861 w 3207856"/>
              <a:gd name="connsiteY15" fmla="*/ 318004 h 4352341"/>
              <a:gd name="connsiteX16" fmla="*/ 591751 w 3207856"/>
              <a:gd name="connsiteY16" fmla="*/ 337578 h 4352341"/>
              <a:gd name="connsiteX17" fmla="*/ 661660 w 3207856"/>
              <a:gd name="connsiteY17" fmla="*/ 278856 h 4352341"/>
              <a:gd name="connsiteX18" fmla="*/ 723179 w 3207856"/>
              <a:gd name="connsiteY18" fmla="*/ 231318 h 4352341"/>
              <a:gd name="connsiteX19" fmla="*/ 709197 w 3207856"/>
              <a:gd name="connsiteY19" fmla="*/ 144632 h 4352341"/>
              <a:gd name="connsiteX20" fmla="*/ 815458 w 3207856"/>
              <a:gd name="connsiteY20" fmla="*/ 150224 h 4352341"/>
              <a:gd name="connsiteX21" fmla="*/ 862995 w 3207856"/>
              <a:gd name="connsiteY21" fmla="*/ 192169 h 4352341"/>
              <a:gd name="connsiteX22" fmla="*/ 958071 w 3207856"/>
              <a:gd name="connsiteY22" fmla="*/ 127854 h 4352341"/>
              <a:gd name="connsiteX23" fmla="*/ 958071 w 3207856"/>
              <a:gd name="connsiteY23" fmla="*/ 127854 h 4352341"/>
              <a:gd name="connsiteX24" fmla="*/ 1058739 w 3207856"/>
              <a:gd name="connsiteY24" fmla="*/ 113872 h 4352341"/>
              <a:gd name="connsiteX25" fmla="*/ 1061535 w 3207856"/>
              <a:gd name="connsiteY25" fmla="*/ 111076 h 4352341"/>
              <a:gd name="connsiteX26" fmla="*/ 1332779 w 3207856"/>
              <a:gd name="connsiteY26" fmla="*/ 10408 h 4352341"/>
              <a:gd name="connsiteX27" fmla="*/ 2289123 w 3207856"/>
              <a:gd name="connsiteY27" fmla="*/ 2018 h 4352341"/>
              <a:gd name="connsiteX28" fmla="*/ 2998671 w 3207856"/>
              <a:gd name="connsiteY28" fmla="*/ 700104 h 4352341"/>
              <a:gd name="connsiteX29" fmla="*/ 3203321 w 3207856"/>
              <a:gd name="connsiteY29" fmla="*/ 1026675 h 4352341"/>
              <a:gd name="connsiteX30" fmla="*/ 3042212 w 3207856"/>
              <a:gd name="connsiteY30" fmla="*/ 1196492 h 4352341"/>
              <a:gd name="connsiteX31" fmla="*/ 2798372 w 3207856"/>
              <a:gd name="connsiteY31" fmla="*/ 1340184 h 4352341"/>
              <a:gd name="connsiteX32" fmla="*/ 2463091 w 3207856"/>
              <a:gd name="connsiteY32" fmla="*/ 1466459 h 4352341"/>
              <a:gd name="connsiteX33" fmla="*/ 1944931 w 3207856"/>
              <a:gd name="connsiteY33" fmla="*/ 1523064 h 4352341"/>
              <a:gd name="connsiteX34" fmla="*/ 1627068 w 3207856"/>
              <a:gd name="connsiteY34" fmla="*/ 1705945 h 4352341"/>
              <a:gd name="connsiteX35" fmla="*/ 1583526 w 3207856"/>
              <a:gd name="connsiteY35" fmla="*/ 1544835 h 4352341"/>
              <a:gd name="connsiteX36" fmla="*/ 1418064 w 3207856"/>
              <a:gd name="connsiteY36" fmla="*/ 1601441 h 4352341"/>
              <a:gd name="connsiteX37" fmla="*/ 1326623 w 3207856"/>
              <a:gd name="connsiteY37" fmla="*/ 1758195 h 4352341"/>
              <a:gd name="connsiteX38" fmla="*/ 1435480 w 3207856"/>
              <a:gd name="connsiteY38" fmla="*/ 1997681 h 4352341"/>
              <a:gd name="connsiteX39" fmla="*/ 1557401 w 3207856"/>
              <a:gd name="connsiteY39" fmla="*/ 2084765 h 4352341"/>
              <a:gd name="connsiteX40" fmla="*/ 1522566 w 3207856"/>
              <a:gd name="connsiteY40" fmla="*/ 2250228 h 4352341"/>
              <a:gd name="connsiteX41" fmla="*/ 1583526 w 3207856"/>
              <a:gd name="connsiteY41" fmla="*/ 2372149 h 4352341"/>
              <a:gd name="connsiteX42" fmla="*/ 1783822 w 3207856"/>
              <a:gd name="connsiteY42" fmla="*/ 2398274 h 4352341"/>
              <a:gd name="connsiteX43" fmla="*/ 2332463 w 3207856"/>
              <a:gd name="connsiteY43" fmla="*/ 2546319 h 4352341"/>
              <a:gd name="connsiteX44" fmla="*/ 2341171 w 3207856"/>
              <a:gd name="connsiteY44" fmla="*/ 2772742 h 4352341"/>
              <a:gd name="connsiteX45" fmla="*/ 2349879 w 3207856"/>
              <a:gd name="connsiteY45" fmla="*/ 3160272 h 4352341"/>
              <a:gd name="connsiteX46" fmla="*/ 2210543 w 3207856"/>
              <a:gd name="connsiteY46" fmla="*/ 3182043 h 4352341"/>
              <a:gd name="connsiteX47" fmla="*/ 2167000 w 3207856"/>
              <a:gd name="connsiteY47" fmla="*/ 3042705 h 4352341"/>
              <a:gd name="connsiteX48" fmla="*/ 2062497 w 3207856"/>
              <a:gd name="connsiteY48" fmla="*/ 3177688 h 4352341"/>
              <a:gd name="connsiteX49" fmla="*/ 1844783 w 3207856"/>
              <a:gd name="connsiteY49" fmla="*/ 3142854 h 4352341"/>
              <a:gd name="connsiteX50" fmla="*/ 1679320 w 3207856"/>
              <a:gd name="connsiteY50" fmla="*/ 2990454 h 4352341"/>
              <a:gd name="connsiteX51" fmla="*/ 1639164 w 3207856"/>
              <a:gd name="connsiteY51" fmla="*/ 3095441 h 4352341"/>
              <a:gd name="connsiteX52" fmla="*/ 1584977 w 3207856"/>
              <a:gd name="connsiteY52" fmla="*/ 3143339 h 4352341"/>
              <a:gd name="connsiteX53" fmla="*/ 1489183 w 3207856"/>
              <a:gd name="connsiteY53" fmla="*/ 3102698 h 4352341"/>
              <a:gd name="connsiteX54" fmla="*/ 1387583 w 3207856"/>
              <a:gd name="connsiteY54" fmla="*/ 3175270 h 4352341"/>
              <a:gd name="connsiteX55" fmla="*/ 1216315 w 3207856"/>
              <a:gd name="connsiteY55" fmla="*/ 3205265 h 4352341"/>
              <a:gd name="connsiteX56" fmla="*/ 1025695 w 3207856"/>
              <a:gd name="connsiteY56" fmla="*/ 3351377 h 4352341"/>
              <a:gd name="connsiteX57" fmla="*/ 1249698 w 3207856"/>
              <a:gd name="connsiteY57" fmla="*/ 3361051 h 4352341"/>
              <a:gd name="connsiteX58" fmla="*/ 1511922 w 3207856"/>
              <a:gd name="connsiteY58" fmla="*/ 3217845 h 4352341"/>
              <a:gd name="connsiteX59" fmla="*/ 1718509 w 3207856"/>
              <a:gd name="connsiteY59" fmla="*/ 3234294 h 4352341"/>
              <a:gd name="connsiteX60" fmla="*/ 1796886 w 3207856"/>
              <a:gd name="connsiteY60" fmla="*/ 3360569 h 4352341"/>
              <a:gd name="connsiteX61" fmla="*/ 1975412 w 3207856"/>
              <a:gd name="connsiteY61" fmla="*/ 3417174 h 4352341"/>
              <a:gd name="connsiteX62" fmla="*/ 2101686 w 3207856"/>
              <a:gd name="connsiteY62" fmla="*/ 3282191 h 4352341"/>
              <a:gd name="connsiteX63" fmla="*/ 2158291 w 3207856"/>
              <a:gd name="connsiteY63" fmla="*/ 3369277 h 4352341"/>
              <a:gd name="connsiteX64" fmla="*/ 2288919 w 3207856"/>
              <a:gd name="connsiteY64" fmla="*/ 3356215 h 4352341"/>
              <a:gd name="connsiteX65" fmla="*/ 2380361 w 3207856"/>
              <a:gd name="connsiteY65" fmla="*/ 3469425 h 4352341"/>
              <a:gd name="connsiteX66" fmla="*/ 2310691 w 3207856"/>
              <a:gd name="connsiteY66" fmla="*/ 3608762 h 4352341"/>
              <a:gd name="connsiteX67" fmla="*/ 2328109 w 3207856"/>
              <a:gd name="connsiteY67" fmla="*/ 3691494 h 4352341"/>
              <a:gd name="connsiteX68" fmla="*/ 2251692 w 3207856"/>
              <a:gd name="connsiteY68" fmla="*/ 3769509 h 4352341"/>
              <a:gd name="connsiteX69" fmla="*/ 2197480 w 3207856"/>
              <a:gd name="connsiteY69" fmla="*/ 3848246 h 4352341"/>
              <a:gd name="connsiteX70" fmla="*/ 2095284 w 3207856"/>
              <a:gd name="connsiteY70" fmla="*/ 3935533 h 4352341"/>
              <a:gd name="connsiteX71" fmla="*/ 1945407 w 3207856"/>
              <a:gd name="connsiteY71" fmla="*/ 4044535 h 4352341"/>
              <a:gd name="connsiteX72" fmla="*/ 1948434 w 3207856"/>
              <a:gd name="connsiteY72" fmla="*/ 4082382 h 4352341"/>
              <a:gd name="connsiteX73" fmla="*/ 1545736 w 3207856"/>
              <a:gd name="connsiteY73" fmla="*/ 4332175 h 4352341"/>
              <a:gd name="connsiteX74" fmla="*/ 1550278 w 3207856"/>
              <a:gd name="connsiteY74" fmla="*/ 4333689 h 4352341"/>
              <a:gd name="connsiteX75" fmla="*/ 1294427 w 3207856"/>
              <a:gd name="connsiteY75" fmla="*/ 4351855 h 4352341"/>
              <a:gd name="connsiteX76" fmla="*/ 1192995 w 3207856"/>
              <a:gd name="connsiteY76" fmla="*/ 4115687 h 4352341"/>
              <a:gd name="connsiteX77" fmla="*/ 1208134 w 3207856"/>
              <a:gd name="connsiteY77" fmla="*/ 4059673 h 4352341"/>
              <a:gd name="connsiteX78" fmla="*/ 1088536 w 3207856"/>
              <a:gd name="connsiteY78" fmla="*/ 3934018 h 4352341"/>
              <a:gd name="connsiteX79" fmla="*/ 1064313 w 3207856"/>
              <a:gd name="connsiteY79" fmla="*/ 3849239 h 4352341"/>
              <a:gd name="connsiteX80" fmla="*/ 941686 w 3207856"/>
              <a:gd name="connsiteY80" fmla="*/ 3781114 h 4352341"/>
              <a:gd name="connsiteX81" fmla="*/ 906867 w 3207856"/>
              <a:gd name="connsiteY81" fmla="*/ 3696335 h 4352341"/>
              <a:gd name="connsiteX82" fmla="*/ 920493 w 3207856"/>
              <a:gd name="connsiteY82" fmla="*/ 3635778 h 4352341"/>
              <a:gd name="connsiteX83" fmla="*/ 849339 w 3207856"/>
              <a:gd name="connsiteY83" fmla="*/ 3519207 h 4352341"/>
              <a:gd name="connsiteX84" fmla="*/ 767587 w 3207856"/>
              <a:gd name="connsiteY84" fmla="*/ 3472277 h 4352341"/>
              <a:gd name="connsiteX85" fmla="*/ 767588 w 3207856"/>
              <a:gd name="connsiteY85" fmla="*/ 3425345 h 4352341"/>
              <a:gd name="connsiteX86" fmla="*/ 676753 w 3207856"/>
              <a:gd name="connsiteY86" fmla="*/ 3298176 h 4352341"/>
              <a:gd name="connsiteX87" fmla="*/ 635605 w 3207856"/>
              <a:gd name="connsiteY87" fmla="*/ 3274075 h 4352341"/>
              <a:gd name="connsiteX88" fmla="*/ 664936 w 3207856"/>
              <a:gd name="connsiteY88" fmla="*/ 3116837 h 4352341"/>
              <a:gd name="connsiteX89" fmla="*/ 762495 w 3207856"/>
              <a:gd name="connsiteY89" fmla="*/ 3137252 h 4352341"/>
              <a:gd name="connsiteX90" fmla="*/ 750271 w 3207856"/>
              <a:gd name="connsiteY90" fmla="*/ 3043280 h 4352341"/>
              <a:gd name="connsiteX91" fmla="*/ 845622 w 3207856"/>
              <a:gd name="connsiteY91" fmla="*/ 3045727 h 4352341"/>
              <a:gd name="connsiteX92" fmla="*/ 826063 w 3207856"/>
              <a:gd name="connsiteY92" fmla="*/ 2967490 h 4352341"/>
              <a:gd name="connsiteX93" fmla="*/ 772275 w 3207856"/>
              <a:gd name="connsiteY93" fmla="*/ 2947930 h 4352341"/>
              <a:gd name="connsiteX94" fmla="*/ 770165 w 3207856"/>
              <a:gd name="connsiteY94" fmla="*/ 2895343 h 4352341"/>
              <a:gd name="connsiteX95" fmla="*/ 730704 w 3207856"/>
              <a:gd name="connsiteY95" fmla="*/ 2881735 h 4352341"/>
              <a:gd name="connsiteX96" fmla="*/ 738868 w 3207856"/>
              <a:gd name="connsiteY96" fmla="*/ 2839553 h 4352341"/>
              <a:gd name="connsiteX97" fmla="*/ 708932 w 3207856"/>
              <a:gd name="connsiteY97" fmla="*/ 2800092 h 4352341"/>
              <a:gd name="connsiteX98" fmla="*/ 714375 w 3207856"/>
              <a:gd name="connsiteY98" fmla="*/ 2756549 h 4352341"/>
              <a:gd name="connsiteX99" fmla="*/ 695326 w 3207856"/>
              <a:gd name="connsiteY99" fmla="*/ 2730696 h 4352341"/>
              <a:gd name="connsiteX100" fmla="*/ 692604 w 3207856"/>
              <a:gd name="connsiteY100" fmla="*/ 2650413 h 4352341"/>
              <a:gd name="connsiteX101" fmla="*/ 673553 w 3207856"/>
              <a:gd name="connsiteY101" fmla="*/ 2587821 h 4352341"/>
              <a:gd name="connsiteX102" fmla="*/ 706210 w 3207856"/>
              <a:gd name="connsiteY102" fmla="*/ 2511622 h 4352341"/>
              <a:gd name="connsiteX103" fmla="*/ 687161 w 3207856"/>
              <a:gd name="connsiteY103" fmla="*/ 2483047 h 4352341"/>
              <a:gd name="connsiteX104" fmla="*/ 630011 w 3207856"/>
              <a:gd name="connsiteY104" fmla="*/ 2499376 h 4352341"/>
              <a:gd name="connsiteX105" fmla="*/ 582386 w 3207856"/>
              <a:gd name="connsiteY105" fmla="*/ 2499374 h 4352341"/>
              <a:gd name="connsiteX106" fmla="*/ 589189 w 3207856"/>
              <a:gd name="connsiteY106" fmla="*/ 2500735 h 4352341"/>
              <a:gd name="connsiteX107" fmla="*/ 529318 w 3207856"/>
              <a:gd name="connsiteY107" fmla="*/ 2560606 h 4352341"/>
              <a:gd name="connsiteX108" fmla="*/ 442232 w 3207856"/>
              <a:gd name="connsiteY108" fmla="*/ 2571492 h 4352341"/>
              <a:gd name="connsiteX109" fmla="*/ 383722 w 3207856"/>
              <a:gd name="connsiteY109" fmla="*/ 2500735 h 4352341"/>
              <a:gd name="connsiteX110" fmla="*/ 327933 w 3207856"/>
              <a:gd name="connsiteY110" fmla="*/ 2499374 h 4352341"/>
              <a:gd name="connsiteX111" fmla="*/ 314326 w 3207856"/>
              <a:gd name="connsiteY111" fmla="*/ 2545638 h 4352341"/>
              <a:gd name="connsiteX112" fmla="*/ 219076 w 3207856"/>
              <a:gd name="connsiteY112" fmla="*/ 2545639 h 4352341"/>
              <a:gd name="connsiteX113" fmla="*/ 175533 w 3207856"/>
              <a:gd name="connsiteY113" fmla="*/ 2499375 h 4352341"/>
              <a:gd name="connsiteX114" fmla="*/ 104776 w 3207856"/>
              <a:gd name="connsiteY114" fmla="*/ 2469439 h 4352341"/>
              <a:gd name="connsiteX115" fmla="*/ 68036 w 3207856"/>
              <a:gd name="connsiteY115" fmla="*/ 2443585 h 4352341"/>
              <a:gd name="connsiteX116" fmla="*/ 66675 w 3207856"/>
              <a:gd name="connsiteY116" fmla="*/ 2393239 h 4352341"/>
              <a:gd name="connsiteX117" fmla="*/ 0 w 3207856"/>
              <a:gd name="connsiteY117" fmla="*/ 2340170 h 4352341"/>
              <a:gd name="connsiteX0" fmla="*/ 183487 w 3207856"/>
              <a:gd name="connsiteY0" fmla="*/ 1830819 h 4352341"/>
              <a:gd name="connsiteX1" fmla="*/ 105190 w 3207856"/>
              <a:gd name="connsiteY1" fmla="*/ 1721762 h 4352341"/>
              <a:gd name="connsiteX2" fmla="*/ 80023 w 3207856"/>
              <a:gd name="connsiteY2" fmla="*/ 1609909 h 4352341"/>
              <a:gd name="connsiteX3" fmla="*/ 63245 w 3207856"/>
              <a:gd name="connsiteY3" fmla="*/ 1514834 h 4352341"/>
              <a:gd name="connsiteX4" fmla="*/ 82819 w 3207856"/>
              <a:gd name="connsiteY4" fmla="*/ 1400184 h 4352341"/>
              <a:gd name="connsiteX5" fmla="*/ 183487 w 3207856"/>
              <a:gd name="connsiteY5" fmla="*/ 1319090 h 4352341"/>
              <a:gd name="connsiteX6" fmla="*/ 306526 w 3207856"/>
              <a:gd name="connsiteY6" fmla="*/ 1235200 h 4352341"/>
              <a:gd name="connsiteX7" fmla="*/ 354063 w 3207856"/>
              <a:gd name="connsiteY7" fmla="*/ 1047846 h 4352341"/>
              <a:gd name="connsiteX8" fmla="*/ 272970 w 3207856"/>
              <a:gd name="connsiteY8" fmla="*/ 930400 h 4352341"/>
              <a:gd name="connsiteX9" fmla="*/ 253395 w 3207856"/>
              <a:gd name="connsiteY9" fmla="*/ 857696 h 4352341"/>
              <a:gd name="connsiteX10" fmla="*/ 404397 w 3207856"/>
              <a:gd name="connsiteY10" fmla="*/ 782195 h 4352341"/>
              <a:gd name="connsiteX11" fmla="*/ 488287 w 3207856"/>
              <a:gd name="connsiteY11" fmla="*/ 661953 h 4352341"/>
              <a:gd name="connsiteX12" fmla="*/ 496676 w 3207856"/>
              <a:gd name="connsiteY12" fmla="*/ 533322 h 4352341"/>
              <a:gd name="connsiteX13" fmla="*/ 491084 w 3207856"/>
              <a:gd name="connsiteY13" fmla="*/ 474599 h 4352341"/>
              <a:gd name="connsiteX14" fmla="*/ 544214 w 3207856"/>
              <a:gd name="connsiteY14" fmla="*/ 415876 h 4352341"/>
              <a:gd name="connsiteX15" fmla="*/ 507861 w 3207856"/>
              <a:gd name="connsiteY15" fmla="*/ 318004 h 4352341"/>
              <a:gd name="connsiteX16" fmla="*/ 591751 w 3207856"/>
              <a:gd name="connsiteY16" fmla="*/ 337578 h 4352341"/>
              <a:gd name="connsiteX17" fmla="*/ 661660 w 3207856"/>
              <a:gd name="connsiteY17" fmla="*/ 278856 h 4352341"/>
              <a:gd name="connsiteX18" fmla="*/ 723179 w 3207856"/>
              <a:gd name="connsiteY18" fmla="*/ 231318 h 4352341"/>
              <a:gd name="connsiteX19" fmla="*/ 709197 w 3207856"/>
              <a:gd name="connsiteY19" fmla="*/ 144632 h 4352341"/>
              <a:gd name="connsiteX20" fmla="*/ 815458 w 3207856"/>
              <a:gd name="connsiteY20" fmla="*/ 150224 h 4352341"/>
              <a:gd name="connsiteX21" fmla="*/ 862995 w 3207856"/>
              <a:gd name="connsiteY21" fmla="*/ 192169 h 4352341"/>
              <a:gd name="connsiteX22" fmla="*/ 958071 w 3207856"/>
              <a:gd name="connsiteY22" fmla="*/ 127854 h 4352341"/>
              <a:gd name="connsiteX23" fmla="*/ 958071 w 3207856"/>
              <a:gd name="connsiteY23" fmla="*/ 127854 h 4352341"/>
              <a:gd name="connsiteX24" fmla="*/ 1058739 w 3207856"/>
              <a:gd name="connsiteY24" fmla="*/ 113872 h 4352341"/>
              <a:gd name="connsiteX25" fmla="*/ 1061535 w 3207856"/>
              <a:gd name="connsiteY25" fmla="*/ 111076 h 4352341"/>
              <a:gd name="connsiteX26" fmla="*/ 1332779 w 3207856"/>
              <a:gd name="connsiteY26" fmla="*/ 10408 h 4352341"/>
              <a:gd name="connsiteX27" fmla="*/ 2289123 w 3207856"/>
              <a:gd name="connsiteY27" fmla="*/ 2018 h 4352341"/>
              <a:gd name="connsiteX28" fmla="*/ 2998671 w 3207856"/>
              <a:gd name="connsiteY28" fmla="*/ 700104 h 4352341"/>
              <a:gd name="connsiteX29" fmla="*/ 3203321 w 3207856"/>
              <a:gd name="connsiteY29" fmla="*/ 1026675 h 4352341"/>
              <a:gd name="connsiteX30" fmla="*/ 3042212 w 3207856"/>
              <a:gd name="connsiteY30" fmla="*/ 1196492 h 4352341"/>
              <a:gd name="connsiteX31" fmla="*/ 2798372 w 3207856"/>
              <a:gd name="connsiteY31" fmla="*/ 1340184 h 4352341"/>
              <a:gd name="connsiteX32" fmla="*/ 2463091 w 3207856"/>
              <a:gd name="connsiteY32" fmla="*/ 1466459 h 4352341"/>
              <a:gd name="connsiteX33" fmla="*/ 1944931 w 3207856"/>
              <a:gd name="connsiteY33" fmla="*/ 1523064 h 4352341"/>
              <a:gd name="connsiteX34" fmla="*/ 1627068 w 3207856"/>
              <a:gd name="connsiteY34" fmla="*/ 1705945 h 4352341"/>
              <a:gd name="connsiteX35" fmla="*/ 1583526 w 3207856"/>
              <a:gd name="connsiteY35" fmla="*/ 1544835 h 4352341"/>
              <a:gd name="connsiteX36" fmla="*/ 1418064 w 3207856"/>
              <a:gd name="connsiteY36" fmla="*/ 1601441 h 4352341"/>
              <a:gd name="connsiteX37" fmla="*/ 1326623 w 3207856"/>
              <a:gd name="connsiteY37" fmla="*/ 1758195 h 4352341"/>
              <a:gd name="connsiteX38" fmla="*/ 1435480 w 3207856"/>
              <a:gd name="connsiteY38" fmla="*/ 1997681 h 4352341"/>
              <a:gd name="connsiteX39" fmla="*/ 1557401 w 3207856"/>
              <a:gd name="connsiteY39" fmla="*/ 2084765 h 4352341"/>
              <a:gd name="connsiteX40" fmla="*/ 1522566 w 3207856"/>
              <a:gd name="connsiteY40" fmla="*/ 2250228 h 4352341"/>
              <a:gd name="connsiteX41" fmla="*/ 1583526 w 3207856"/>
              <a:gd name="connsiteY41" fmla="*/ 2372149 h 4352341"/>
              <a:gd name="connsiteX42" fmla="*/ 1783822 w 3207856"/>
              <a:gd name="connsiteY42" fmla="*/ 2398274 h 4352341"/>
              <a:gd name="connsiteX43" fmla="*/ 2332463 w 3207856"/>
              <a:gd name="connsiteY43" fmla="*/ 2546319 h 4352341"/>
              <a:gd name="connsiteX44" fmla="*/ 2341171 w 3207856"/>
              <a:gd name="connsiteY44" fmla="*/ 2772742 h 4352341"/>
              <a:gd name="connsiteX45" fmla="*/ 2349879 w 3207856"/>
              <a:gd name="connsiteY45" fmla="*/ 3160272 h 4352341"/>
              <a:gd name="connsiteX46" fmla="*/ 2210543 w 3207856"/>
              <a:gd name="connsiteY46" fmla="*/ 3182043 h 4352341"/>
              <a:gd name="connsiteX47" fmla="*/ 2167000 w 3207856"/>
              <a:gd name="connsiteY47" fmla="*/ 3042705 h 4352341"/>
              <a:gd name="connsiteX48" fmla="*/ 2062497 w 3207856"/>
              <a:gd name="connsiteY48" fmla="*/ 3177688 h 4352341"/>
              <a:gd name="connsiteX49" fmla="*/ 1844783 w 3207856"/>
              <a:gd name="connsiteY49" fmla="*/ 3142854 h 4352341"/>
              <a:gd name="connsiteX50" fmla="*/ 1679320 w 3207856"/>
              <a:gd name="connsiteY50" fmla="*/ 2990454 h 4352341"/>
              <a:gd name="connsiteX51" fmla="*/ 1639164 w 3207856"/>
              <a:gd name="connsiteY51" fmla="*/ 3095441 h 4352341"/>
              <a:gd name="connsiteX52" fmla="*/ 1584977 w 3207856"/>
              <a:gd name="connsiteY52" fmla="*/ 3143339 h 4352341"/>
              <a:gd name="connsiteX53" fmla="*/ 1489183 w 3207856"/>
              <a:gd name="connsiteY53" fmla="*/ 3102698 h 4352341"/>
              <a:gd name="connsiteX54" fmla="*/ 1387583 w 3207856"/>
              <a:gd name="connsiteY54" fmla="*/ 3175270 h 4352341"/>
              <a:gd name="connsiteX55" fmla="*/ 1216315 w 3207856"/>
              <a:gd name="connsiteY55" fmla="*/ 3205265 h 4352341"/>
              <a:gd name="connsiteX56" fmla="*/ 1025695 w 3207856"/>
              <a:gd name="connsiteY56" fmla="*/ 3351377 h 4352341"/>
              <a:gd name="connsiteX57" fmla="*/ 1249698 w 3207856"/>
              <a:gd name="connsiteY57" fmla="*/ 3361051 h 4352341"/>
              <a:gd name="connsiteX58" fmla="*/ 1511922 w 3207856"/>
              <a:gd name="connsiteY58" fmla="*/ 3217845 h 4352341"/>
              <a:gd name="connsiteX59" fmla="*/ 1718509 w 3207856"/>
              <a:gd name="connsiteY59" fmla="*/ 3234294 h 4352341"/>
              <a:gd name="connsiteX60" fmla="*/ 1796886 w 3207856"/>
              <a:gd name="connsiteY60" fmla="*/ 3360569 h 4352341"/>
              <a:gd name="connsiteX61" fmla="*/ 1975412 w 3207856"/>
              <a:gd name="connsiteY61" fmla="*/ 3417174 h 4352341"/>
              <a:gd name="connsiteX62" fmla="*/ 2101686 w 3207856"/>
              <a:gd name="connsiteY62" fmla="*/ 3282191 h 4352341"/>
              <a:gd name="connsiteX63" fmla="*/ 2158291 w 3207856"/>
              <a:gd name="connsiteY63" fmla="*/ 3369277 h 4352341"/>
              <a:gd name="connsiteX64" fmla="*/ 2288919 w 3207856"/>
              <a:gd name="connsiteY64" fmla="*/ 3356215 h 4352341"/>
              <a:gd name="connsiteX65" fmla="*/ 2380361 w 3207856"/>
              <a:gd name="connsiteY65" fmla="*/ 3469425 h 4352341"/>
              <a:gd name="connsiteX66" fmla="*/ 2310691 w 3207856"/>
              <a:gd name="connsiteY66" fmla="*/ 3608762 h 4352341"/>
              <a:gd name="connsiteX67" fmla="*/ 2328109 w 3207856"/>
              <a:gd name="connsiteY67" fmla="*/ 3691494 h 4352341"/>
              <a:gd name="connsiteX68" fmla="*/ 2251692 w 3207856"/>
              <a:gd name="connsiteY68" fmla="*/ 3769509 h 4352341"/>
              <a:gd name="connsiteX69" fmla="*/ 2197480 w 3207856"/>
              <a:gd name="connsiteY69" fmla="*/ 3848246 h 4352341"/>
              <a:gd name="connsiteX70" fmla="*/ 2095284 w 3207856"/>
              <a:gd name="connsiteY70" fmla="*/ 3935533 h 4352341"/>
              <a:gd name="connsiteX71" fmla="*/ 1945407 w 3207856"/>
              <a:gd name="connsiteY71" fmla="*/ 4044535 h 4352341"/>
              <a:gd name="connsiteX72" fmla="*/ 1948434 w 3207856"/>
              <a:gd name="connsiteY72" fmla="*/ 4082382 h 4352341"/>
              <a:gd name="connsiteX73" fmla="*/ 1545736 w 3207856"/>
              <a:gd name="connsiteY73" fmla="*/ 4332175 h 4352341"/>
              <a:gd name="connsiteX74" fmla="*/ 1550278 w 3207856"/>
              <a:gd name="connsiteY74" fmla="*/ 4333689 h 4352341"/>
              <a:gd name="connsiteX75" fmla="*/ 1294427 w 3207856"/>
              <a:gd name="connsiteY75" fmla="*/ 4351855 h 4352341"/>
              <a:gd name="connsiteX76" fmla="*/ 1192995 w 3207856"/>
              <a:gd name="connsiteY76" fmla="*/ 4115687 h 4352341"/>
              <a:gd name="connsiteX77" fmla="*/ 1208134 w 3207856"/>
              <a:gd name="connsiteY77" fmla="*/ 4059673 h 4352341"/>
              <a:gd name="connsiteX78" fmla="*/ 1088536 w 3207856"/>
              <a:gd name="connsiteY78" fmla="*/ 3934018 h 4352341"/>
              <a:gd name="connsiteX79" fmla="*/ 1064313 w 3207856"/>
              <a:gd name="connsiteY79" fmla="*/ 3849239 h 4352341"/>
              <a:gd name="connsiteX80" fmla="*/ 941686 w 3207856"/>
              <a:gd name="connsiteY80" fmla="*/ 3781114 h 4352341"/>
              <a:gd name="connsiteX81" fmla="*/ 906867 w 3207856"/>
              <a:gd name="connsiteY81" fmla="*/ 3696335 h 4352341"/>
              <a:gd name="connsiteX82" fmla="*/ 920493 w 3207856"/>
              <a:gd name="connsiteY82" fmla="*/ 3635778 h 4352341"/>
              <a:gd name="connsiteX83" fmla="*/ 849339 w 3207856"/>
              <a:gd name="connsiteY83" fmla="*/ 3519207 h 4352341"/>
              <a:gd name="connsiteX84" fmla="*/ 767587 w 3207856"/>
              <a:gd name="connsiteY84" fmla="*/ 3472277 h 4352341"/>
              <a:gd name="connsiteX85" fmla="*/ 767588 w 3207856"/>
              <a:gd name="connsiteY85" fmla="*/ 3425345 h 4352341"/>
              <a:gd name="connsiteX86" fmla="*/ 676753 w 3207856"/>
              <a:gd name="connsiteY86" fmla="*/ 3298176 h 4352341"/>
              <a:gd name="connsiteX87" fmla="*/ 635605 w 3207856"/>
              <a:gd name="connsiteY87" fmla="*/ 3274075 h 4352341"/>
              <a:gd name="connsiteX88" fmla="*/ 664936 w 3207856"/>
              <a:gd name="connsiteY88" fmla="*/ 3116837 h 4352341"/>
              <a:gd name="connsiteX89" fmla="*/ 762495 w 3207856"/>
              <a:gd name="connsiteY89" fmla="*/ 3137252 h 4352341"/>
              <a:gd name="connsiteX90" fmla="*/ 750271 w 3207856"/>
              <a:gd name="connsiteY90" fmla="*/ 3043280 h 4352341"/>
              <a:gd name="connsiteX91" fmla="*/ 845622 w 3207856"/>
              <a:gd name="connsiteY91" fmla="*/ 3045727 h 4352341"/>
              <a:gd name="connsiteX92" fmla="*/ 826063 w 3207856"/>
              <a:gd name="connsiteY92" fmla="*/ 2967490 h 4352341"/>
              <a:gd name="connsiteX93" fmla="*/ 772275 w 3207856"/>
              <a:gd name="connsiteY93" fmla="*/ 2947930 h 4352341"/>
              <a:gd name="connsiteX94" fmla="*/ 770165 w 3207856"/>
              <a:gd name="connsiteY94" fmla="*/ 2895343 h 4352341"/>
              <a:gd name="connsiteX95" fmla="*/ 730704 w 3207856"/>
              <a:gd name="connsiteY95" fmla="*/ 2881735 h 4352341"/>
              <a:gd name="connsiteX96" fmla="*/ 738868 w 3207856"/>
              <a:gd name="connsiteY96" fmla="*/ 2839553 h 4352341"/>
              <a:gd name="connsiteX97" fmla="*/ 708932 w 3207856"/>
              <a:gd name="connsiteY97" fmla="*/ 2800092 h 4352341"/>
              <a:gd name="connsiteX98" fmla="*/ 714375 w 3207856"/>
              <a:gd name="connsiteY98" fmla="*/ 2756549 h 4352341"/>
              <a:gd name="connsiteX99" fmla="*/ 695326 w 3207856"/>
              <a:gd name="connsiteY99" fmla="*/ 2730696 h 4352341"/>
              <a:gd name="connsiteX100" fmla="*/ 692604 w 3207856"/>
              <a:gd name="connsiteY100" fmla="*/ 2650413 h 4352341"/>
              <a:gd name="connsiteX101" fmla="*/ 673553 w 3207856"/>
              <a:gd name="connsiteY101" fmla="*/ 2587821 h 4352341"/>
              <a:gd name="connsiteX102" fmla="*/ 706210 w 3207856"/>
              <a:gd name="connsiteY102" fmla="*/ 2511622 h 4352341"/>
              <a:gd name="connsiteX103" fmla="*/ 687161 w 3207856"/>
              <a:gd name="connsiteY103" fmla="*/ 2483047 h 4352341"/>
              <a:gd name="connsiteX104" fmla="*/ 630011 w 3207856"/>
              <a:gd name="connsiteY104" fmla="*/ 2499376 h 4352341"/>
              <a:gd name="connsiteX105" fmla="*/ 582386 w 3207856"/>
              <a:gd name="connsiteY105" fmla="*/ 2499374 h 4352341"/>
              <a:gd name="connsiteX106" fmla="*/ 589189 w 3207856"/>
              <a:gd name="connsiteY106" fmla="*/ 2500735 h 4352341"/>
              <a:gd name="connsiteX107" fmla="*/ 529318 w 3207856"/>
              <a:gd name="connsiteY107" fmla="*/ 2560606 h 4352341"/>
              <a:gd name="connsiteX108" fmla="*/ 442232 w 3207856"/>
              <a:gd name="connsiteY108" fmla="*/ 2571492 h 4352341"/>
              <a:gd name="connsiteX109" fmla="*/ 383722 w 3207856"/>
              <a:gd name="connsiteY109" fmla="*/ 2500735 h 4352341"/>
              <a:gd name="connsiteX110" fmla="*/ 327933 w 3207856"/>
              <a:gd name="connsiteY110" fmla="*/ 2499374 h 4352341"/>
              <a:gd name="connsiteX111" fmla="*/ 314326 w 3207856"/>
              <a:gd name="connsiteY111" fmla="*/ 2545638 h 4352341"/>
              <a:gd name="connsiteX112" fmla="*/ 219076 w 3207856"/>
              <a:gd name="connsiteY112" fmla="*/ 2545639 h 4352341"/>
              <a:gd name="connsiteX113" fmla="*/ 175533 w 3207856"/>
              <a:gd name="connsiteY113" fmla="*/ 2499375 h 4352341"/>
              <a:gd name="connsiteX114" fmla="*/ 104776 w 3207856"/>
              <a:gd name="connsiteY114" fmla="*/ 2469439 h 4352341"/>
              <a:gd name="connsiteX115" fmla="*/ 68036 w 3207856"/>
              <a:gd name="connsiteY115" fmla="*/ 2443585 h 4352341"/>
              <a:gd name="connsiteX116" fmla="*/ 66675 w 3207856"/>
              <a:gd name="connsiteY116" fmla="*/ 2393239 h 4352341"/>
              <a:gd name="connsiteX117" fmla="*/ 0 w 3207856"/>
              <a:gd name="connsiteY117" fmla="*/ 2340170 h 4352341"/>
              <a:gd name="connsiteX0" fmla="*/ 183487 w 3207856"/>
              <a:gd name="connsiteY0" fmla="*/ 1830819 h 4352341"/>
              <a:gd name="connsiteX1" fmla="*/ 105190 w 3207856"/>
              <a:gd name="connsiteY1" fmla="*/ 1721762 h 4352341"/>
              <a:gd name="connsiteX2" fmla="*/ 80023 w 3207856"/>
              <a:gd name="connsiteY2" fmla="*/ 1609909 h 4352341"/>
              <a:gd name="connsiteX3" fmla="*/ 63245 w 3207856"/>
              <a:gd name="connsiteY3" fmla="*/ 1514834 h 4352341"/>
              <a:gd name="connsiteX4" fmla="*/ 82819 w 3207856"/>
              <a:gd name="connsiteY4" fmla="*/ 1400184 h 4352341"/>
              <a:gd name="connsiteX5" fmla="*/ 183487 w 3207856"/>
              <a:gd name="connsiteY5" fmla="*/ 1319090 h 4352341"/>
              <a:gd name="connsiteX6" fmla="*/ 306526 w 3207856"/>
              <a:gd name="connsiteY6" fmla="*/ 1235200 h 4352341"/>
              <a:gd name="connsiteX7" fmla="*/ 354063 w 3207856"/>
              <a:gd name="connsiteY7" fmla="*/ 1047846 h 4352341"/>
              <a:gd name="connsiteX8" fmla="*/ 272970 w 3207856"/>
              <a:gd name="connsiteY8" fmla="*/ 930400 h 4352341"/>
              <a:gd name="connsiteX9" fmla="*/ 253395 w 3207856"/>
              <a:gd name="connsiteY9" fmla="*/ 857696 h 4352341"/>
              <a:gd name="connsiteX10" fmla="*/ 404397 w 3207856"/>
              <a:gd name="connsiteY10" fmla="*/ 782195 h 4352341"/>
              <a:gd name="connsiteX11" fmla="*/ 488287 w 3207856"/>
              <a:gd name="connsiteY11" fmla="*/ 661953 h 4352341"/>
              <a:gd name="connsiteX12" fmla="*/ 496676 w 3207856"/>
              <a:gd name="connsiteY12" fmla="*/ 533322 h 4352341"/>
              <a:gd name="connsiteX13" fmla="*/ 491084 w 3207856"/>
              <a:gd name="connsiteY13" fmla="*/ 474599 h 4352341"/>
              <a:gd name="connsiteX14" fmla="*/ 544214 w 3207856"/>
              <a:gd name="connsiteY14" fmla="*/ 415876 h 4352341"/>
              <a:gd name="connsiteX15" fmla="*/ 507861 w 3207856"/>
              <a:gd name="connsiteY15" fmla="*/ 318004 h 4352341"/>
              <a:gd name="connsiteX16" fmla="*/ 591751 w 3207856"/>
              <a:gd name="connsiteY16" fmla="*/ 337578 h 4352341"/>
              <a:gd name="connsiteX17" fmla="*/ 661660 w 3207856"/>
              <a:gd name="connsiteY17" fmla="*/ 278856 h 4352341"/>
              <a:gd name="connsiteX18" fmla="*/ 723179 w 3207856"/>
              <a:gd name="connsiteY18" fmla="*/ 231318 h 4352341"/>
              <a:gd name="connsiteX19" fmla="*/ 709197 w 3207856"/>
              <a:gd name="connsiteY19" fmla="*/ 144632 h 4352341"/>
              <a:gd name="connsiteX20" fmla="*/ 815458 w 3207856"/>
              <a:gd name="connsiteY20" fmla="*/ 150224 h 4352341"/>
              <a:gd name="connsiteX21" fmla="*/ 862995 w 3207856"/>
              <a:gd name="connsiteY21" fmla="*/ 192169 h 4352341"/>
              <a:gd name="connsiteX22" fmla="*/ 958071 w 3207856"/>
              <a:gd name="connsiteY22" fmla="*/ 127854 h 4352341"/>
              <a:gd name="connsiteX23" fmla="*/ 958071 w 3207856"/>
              <a:gd name="connsiteY23" fmla="*/ 127854 h 4352341"/>
              <a:gd name="connsiteX24" fmla="*/ 1058739 w 3207856"/>
              <a:gd name="connsiteY24" fmla="*/ 113872 h 4352341"/>
              <a:gd name="connsiteX25" fmla="*/ 1061535 w 3207856"/>
              <a:gd name="connsiteY25" fmla="*/ 111076 h 4352341"/>
              <a:gd name="connsiteX26" fmla="*/ 1332779 w 3207856"/>
              <a:gd name="connsiteY26" fmla="*/ 10408 h 4352341"/>
              <a:gd name="connsiteX27" fmla="*/ 2289123 w 3207856"/>
              <a:gd name="connsiteY27" fmla="*/ 2018 h 4352341"/>
              <a:gd name="connsiteX28" fmla="*/ 2998671 w 3207856"/>
              <a:gd name="connsiteY28" fmla="*/ 700104 h 4352341"/>
              <a:gd name="connsiteX29" fmla="*/ 3203321 w 3207856"/>
              <a:gd name="connsiteY29" fmla="*/ 1026675 h 4352341"/>
              <a:gd name="connsiteX30" fmla="*/ 3042212 w 3207856"/>
              <a:gd name="connsiteY30" fmla="*/ 1196492 h 4352341"/>
              <a:gd name="connsiteX31" fmla="*/ 2798372 w 3207856"/>
              <a:gd name="connsiteY31" fmla="*/ 1340184 h 4352341"/>
              <a:gd name="connsiteX32" fmla="*/ 2463091 w 3207856"/>
              <a:gd name="connsiteY32" fmla="*/ 1466459 h 4352341"/>
              <a:gd name="connsiteX33" fmla="*/ 1944931 w 3207856"/>
              <a:gd name="connsiteY33" fmla="*/ 1523064 h 4352341"/>
              <a:gd name="connsiteX34" fmla="*/ 1627068 w 3207856"/>
              <a:gd name="connsiteY34" fmla="*/ 1705945 h 4352341"/>
              <a:gd name="connsiteX35" fmla="*/ 1583526 w 3207856"/>
              <a:gd name="connsiteY35" fmla="*/ 1544835 h 4352341"/>
              <a:gd name="connsiteX36" fmla="*/ 1418064 w 3207856"/>
              <a:gd name="connsiteY36" fmla="*/ 1601441 h 4352341"/>
              <a:gd name="connsiteX37" fmla="*/ 1326623 w 3207856"/>
              <a:gd name="connsiteY37" fmla="*/ 1758195 h 4352341"/>
              <a:gd name="connsiteX38" fmla="*/ 1435480 w 3207856"/>
              <a:gd name="connsiteY38" fmla="*/ 1997681 h 4352341"/>
              <a:gd name="connsiteX39" fmla="*/ 1557401 w 3207856"/>
              <a:gd name="connsiteY39" fmla="*/ 2084765 h 4352341"/>
              <a:gd name="connsiteX40" fmla="*/ 1522566 w 3207856"/>
              <a:gd name="connsiteY40" fmla="*/ 2250228 h 4352341"/>
              <a:gd name="connsiteX41" fmla="*/ 1583526 w 3207856"/>
              <a:gd name="connsiteY41" fmla="*/ 2372149 h 4352341"/>
              <a:gd name="connsiteX42" fmla="*/ 1783822 w 3207856"/>
              <a:gd name="connsiteY42" fmla="*/ 2398274 h 4352341"/>
              <a:gd name="connsiteX43" fmla="*/ 2332463 w 3207856"/>
              <a:gd name="connsiteY43" fmla="*/ 2546319 h 4352341"/>
              <a:gd name="connsiteX44" fmla="*/ 2341171 w 3207856"/>
              <a:gd name="connsiteY44" fmla="*/ 2772742 h 4352341"/>
              <a:gd name="connsiteX45" fmla="*/ 2349879 w 3207856"/>
              <a:gd name="connsiteY45" fmla="*/ 3160272 h 4352341"/>
              <a:gd name="connsiteX46" fmla="*/ 2210543 w 3207856"/>
              <a:gd name="connsiteY46" fmla="*/ 3182043 h 4352341"/>
              <a:gd name="connsiteX47" fmla="*/ 2167000 w 3207856"/>
              <a:gd name="connsiteY47" fmla="*/ 3042705 h 4352341"/>
              <a:gd name="connsiteX48" fmla="*/ 2062497 w 3207856"/>
              <a:gd name="connsiteY48" fmla="*/ 3177688 h 4352341"/>
              <a:gd name="connsiteX49" fmla="*/ 1844783 w 3207856"/>
              <a:gd name="connsiteY49" fmla="*/ 3142854 h 4352341"/>
              <a:gd name="connsiteX50" fmla="*/ 1679320 w 3207856"/>
              <a:gd name="connsiteY50" fmla="*/ 2990454 h 4352341"/>
              <a:gd name="connsiteX51" fmla="*/ 1639164 w 3207856"/>
              <a:gd name="connsiteY51" fmla="*/ 3095441 h 4352341"/>
              <a:gd name="connsiteX52" fmla="*/ 1584977 w 3207856"/>
              <a:gd name="connsiteY52" fmla="*/ 3143339 h 4352341"/>
              <a:gd name="connsiteX53" fmla="*/ 1489183 w 3207856"/>
              <a:gd name="connsiteY53" fmla="*/ 3102698 h 4352341"/>
              <a:gd name="connsiteX54" fmla="*/ 1387583 w 3207856"/>
              <a:gd name="connsiteY54" fmla="*/ 3175270 h 4352341"/>
              <a:gd name="connsiteX55" fmla="*/ 1216315 w 3207856"/>
              <a:gd name="connsiteY55" fmla="*/ 3205265 h 4352341"/>
              <a:gd name="connsiteX56" fmla="*/ 1025695 w 3207856"/>
              <a:gd name="connsiteY56" fmla="*/ 3351377 h 4352341"/>
              <a:gd name="connsiteX57" fmla="*/ 1249698 w 3207856"/>
              <a:gd name="connsiteY57" fmla="*/ 3361051 h 4352341"/>
              <a:gd name="connsiteX58" fmla="*/ 1511922 w 3207856"/>
              <a:gd name="connsiteY58" fmla="*/ 3217845 h 4352341"/>
              <a:gd name="connsiteX59" fmla="*/ 1718509 w 3207856"/>
              <a:gd name="connsiteY59" fmla="*/ 3234294 h 4352341"/>
              <a:gd name="connsiteX60" fmla="*/ 1796886 w 3207856"/>
              <a:gd name="connsiteY60" fmla="*/ 3360569 h 4352341"/>
              <a:gd name="connsiteX61" fmla="*/ 1975412 w 3207856"/>
              <a:gd name="connsiteY61" fmla="*/ 3417174 h 4352341"/>
              <a:gd name="connsiteX62" fmla="*/ 2101686 w 3207856"/>
              <a:gd name="connsiteY62" fmla="*/ 3282191 h 4352341"/>
              <a:gd name="connsiteX63" fmla="*/ 2158291 w 3207856"/>
              <a:gd name="connsiteY63" fmla="*/ 3369277 h 4352341"/>
              <a:gd name="connsiteX64" fmla="*/ 2288919 w 3207856"/>
              <a:gd name="connsiteY64" fmla="*/ 3356215 h 4352341"/>
              <a:gd name="connsiteX65" fmla="*/ 2380361 w 3207856"/>
              <a:gd name="connsiteY65" fmla="*/ 3469425 h 4352341"/>
              <a:gd name="connsiteX66" fmla="*/ 2310691 w 3207856"/>
              <a:gd name="connsiteY66" fmla="*/ 3608762 h 4352341"/>
              <a:gd name="connsiteX67" fmla="*/ 2328109 w 3207856"/>
              <a:gd name="connsiteY67" fmla="*/ 3691494 h 4352341"/>
              <a:gd name="connsiteX68" fmla="*/ 2251692 w 3207856"/>
              <a:gd name="connsiteY68" fmla="*/ 3769509 h 4352341"/>
              <a:gd name="connsiteX69" fmla="*/ 2197480 w 3207856"/>
              <a:gd name="connsiteY69" fmla="*/ 3848246 h 4352341"/>
              <a:gd name="connsiteX70" fmla="*/ 2095284 w 3207856"/>
              <a:gd name="connsiteY70" fmla="*/ 3935533 h 4352341"/>
              <a:gd name="connsiteX71" fmla="*/ 1945407 w 3207856"/>
              <a:gd name="connsiteY71" fmla="*/ 4044535 h 4352341"/>
              <a:gd name="connsiteX72" fmla="*/ 1948434 w 3207856"/>
              <a:gd name="connsiteY72" fmla="*/ 4082382 h 4352341"/>
              <a:gd name="connsiteX73" fmla="*/ 1545736 w 3207856"/>
              <a:gd name="connsiteY73" fmla="*/ 4332175 h 4352341"/>
              <a:gd name="connsiteX74" fmla="*/ 1550278 w 3207856"/>
              <a:gd name="connsiteY74" fmla="*/ 4333689 h 4352341"/>
              <a:gd name="connsiteX75" fmla="*/ 1294427 w 3207856"/>
              <a:gd name="connsiteY75" fmla="*/ 4351855 h 4352341"/>
              <a:gd name="connsiteX76" fmla="*/ 1192995 w 3207856"/>
              <a:gd name="connsiteY76" fmla="*/ 4115687 h 4352341"/>
              <a:gd name="connsiteX77" fmla="*/ 1208134 w 3207856"/>
              <a:gd name="connsiteY77" fmla="*/ 4059673 h 4352341"/>
              <a:gd name="connsiteX78" fmla="*/ 1088536 w 3207856"/>
              <a:gd name="connsiteY78" fmla="*/ 3934018 h 4352341"/>
              <a:gd name="connsiteX79" fmla="*/ 1064313 w 3207856"/>
              <a:gd name="connsiteY79" fmla="*/ 3849239 h 4352341"/>
              <a:gd name="connsiteX80" fmla="*/ 941686 w 3207856"/>
              <a:gd name="connsiteY80" fmla="*/ 3781114 h 4352341"/>
              <a:gd name="connsiteX81" fmla="*/ 906867 w 3207856"/>
              <a:gd name="connsiteY81" fmla="*/ 3696335 h 4352341"/>
              <a:gd name="connsiteX82" fmla="*/ 920493 w 3207856"/>
              <a:gd name="connsiteY82" fmla="*/ 3635778 h 4352341"/>
              <a:gd name="connsiteX83" fmla="*/ 849339 w 3207856"/>
              <a:gd name="connsiteY83" fmla="*/ 3519207 h 4352341"/>
              <a:gd name="connsiteX84" fmla="*/ 767587 w 3207856"/>
              <a:gd name="connsiteY84" fmla="*/ 3472277 h 4352341"/>
              <a:gd name="connsiteX85" fmla="*/ 767588 w 3207856"/>
              <a:gd name="connsiteY85" fmla="*/ 3425345 h 4352341"/>
              <a:gd name="connsiteX86" fmla="*/ 676753 w 3207856"/>
              <a:gd name="connsiteY86" fmla="*/ 3298176 h 4352341"/>
              <a:gd name="connsiteX87" fmla="*/ 635605 w 3207856"/>
              <a:gd name="connsiteY87" fmla="*/ 3274075 h 4352341"/>
              <a:gd name="connsiteX88" fmla="*/ 664936 w 3207856"/>
              <a:gd name="connsiteY88" fmla="*/ 3116837 h 4352341"/>
              <a:gd name="connsiteX89" fmla="*/ 762495 w 3207856"/>
              <a:gd name="connsiteY89" fmla="*/ 3137252 h 4352341"/>
              <a:gd name="connsiteX90" fmla="*/ 750271 w 3207856"/>
              <a:gd name="connsiteY90" fmla="*/ 3043280 h 4352341"/>
              <a:gd name="connsiteX91" fmla="*/ 845622 w 3207856"/>
              <a:gd name="connsiteY91" fmla="*/ 3045727 h 4352341"/>
              <a:gd name="connsiteX92" fmla="*/ 826063 w 3207856"/>
              <a:gd name="connsiteY92" fmla="*/ 2967490 h 4352341"/>
              <a:gd name="connsiteX93" fmla="*/ 772275 w 3207856"/>
              <a:gd name="connsiteY93" fmla="*/ 2947930 h 4352341"/>
              <a:gd name="connsiteX94" fmla="*/ 770165 w 3207856"/>
              <a:gd name="connsiteY94" fmla="*/ 2895343 h 4352341"/>
              <a:gd name="connsiteX95" fmla="*/ 730704 w 3207856"/>
              <a:gd name="connsiteY95" fmla="*/ 2881735 h 4352341"/>
              <a:gd name="connsiteX96" fmla="*/ 738868 w 3207856"/>
              <a:gd name="connsiteY96" fmla="*/ 2839553 h 4352341"/>
              <a:gd name="connsiteX97" fmla="*/ 708932 w 3207856"/>
              <a:gd name="connsiteY97" fmla="*/ 2800092 h 4352341"/>
              <a:gd name="connsiteX98" fmla="*/ 714375 w 3207856"/>
              <a:gd name="connsiteY98" fmla="*/ 2756549 h 4352341"/>
              <a:gd name="connsiteX99" fmla="*/ 695326 w 3207856"/>
              <a:gd name="connsiteY99" fmla="*/ 2730696 h 4352341"/>
              <a:gd name="connsiteX100" fmla="*/ 692604 w 3207856"/>
              <a:gd name="connsiteY100" fmla="*/ 2650413 h 4352341"/>
              <a:gd name="connsiteX101" fmla="*/ 673553 w 3207856"/>
              <a:gd name="connsiteY101" fmla="*/ 2587821 h 4352341"/>
              <a:gd name="connsiteX102" fmla="*/ 706210 w 3207856"/>
              <a:gd name="connsiteY102" fmla="*/ 2511622 h 4352341"/>
              <a:gd name="connsiteX103" fmla="*/ 687161 w 3207856"/>
              <a:gd name="connsiteY103" fmla="*/ 2483047 h 4352341"/>
              <a:gd name="connsiteX104" fmla="*/ 630011 w 3207856"/>
              <a:gd name="connsiteY104" fmla="*/ 2499376 h 4352341"/>
              <a:gd name="connsiteX105" fmla="*/ 582386 w 3207856"/>
              <a:gd name="connsiteY105" fmla="*/ 2499374 h 4352341"/>
              <a:gd name="connsiteX106" fmla="*/ 589189 w 3207856"/>
              <a:gd name="connsiteY106" fmla="*/ 2500735 h 4352341"/>
              <a:gd name="connsiteX107" fmla="*/ 529318 w 3207856"/>
              <a:gd name="connsiteY107" fmla="*/ 2560606 h 4352341"/>
              <a:gd name="connsiteX108" fmla="*/ 442232 w 3207856"/>
              <a:gd name="connsiteY108" fmla="*/ 2571492 h 4352341"/>
              <a:gd name="connsiteX109" fmla="*/ 383722 w 3207856"/>
              <a:gd name="connsiteY109" fmla="*/ 2500735 h 4352341"/>
              <a:gd name="connsiteX110" fmla="*/ 327933 w 3207856"/>
              <a:gd name="connsiteY110" fmla="*/ 2499374 h 4352341"/>
              <a:gd name="connsiteX111" fmla="*/ 314326 w 3207856"/>
              <a:gd name="connsiteY111" fmla="*/ 2545638 h 4352341"/>
              <a:gd name="connsiteX112" fmla="*/ 219076 w 3207856"/>
              <a:gd name="connsiteY112" fmla="*/ 2545639 h 4352341"/>
              <a:gd name="connsiteX113" fmla="*/ 175533 w 3207856"/>
              <a:gd name="connsiteY113" fmla="*/ 2499375 h 4352341"/>
              <a:gd name="connsiteX114" fmla="*/ 104776 w 3207856"/>
              <a:gd name="connsiteY114" fmla="*/ 2469439 h 4352341"/>
              <a:gd name="connsiteX115" fmla="*/ 68036 w 3207856"/>
              <a:gd name="connsiteY115" fmla="*/ 2443585 h 4352341"/>
              <a:gd name="connsiteX116" fmla="*/ 66675 w 3207856"/>
              <a:gd name="connsiteY116" fmla="*/ 2393239 h 4352341"/>
              <a:gd name="connsiteX117" fmla="*/ 0 w 3207856"/>
              <a:gd name="connsiteY117" fmla="*/ 2340170 h 4352341"/>
              <a:gd name="connsiteX0" fmla="*/ 183487 w 3207856"/>
              <a:gd name="connsiteY0" fmla="*/ 1830819 h 4352341"/>
              <a:gd name="connsiteX1" fmla="*/ 105190 w 3207856"/>
              <a:gd name="connsiteY1" fmla="*/ 1721762 h 4352341"/>
              <a:gd name="connsiteX2" fmla="*/ 80023 w 3207856"/>
              <a:gd name="connsiteY2" fmla="*/ 1609909 h 4352341"/>
              <a:gd name="connsiteX3" fmla="*/ 63245 w 3207856"/>
              <a:gd name="connsiteY3" fmla="*/ 1514834 h 4352341"/>
              <a:gd name="connsiteX4" fmla="*/ 82819 w 3207856"/>
              <a:gd name="connsiteY4" fmla="*/ 1400184 h 4352341"/>
              <a:gd name="connsiteX5" fmla="*/ 183487 w 3207856"/>
              <a:gd name="connsiteY5" fmla="*/ 1319090 h 4352341"/>
              <a:gd name="connsiteX6" fmla="*/ 306526 w 3207856"/>
              <a:gd name="connsiteY6" fmla="*/ 1235200 h 4352341"/>
              <a:gd name="connsiteX7" fmla="*/ 354063 w 3207856"/>
              <a:gd name="connsiteY7" fmla="*/ 1047846 h 4352341"/>
              <a:gd name="connsiteX8" fmla="*/ 272970 w 3207856"/>
              <a:gd name="connsiteY8" fmla="*/ 930400 h 4352341"/>
              <a:gd name="connsiteX9" fmla="*/ 253395 w 3207856"/>
              <a:gd name="connsiteY9" fmla="*/ 857696 h 4352341"/>
              <a:gd name="connsiteX10" fmla="*/ 404397 w 3207856"/>
              <a:gd name="connsiteY10" fmla="*/ 782195 h 4352341"/>
              <a:gd name="connsiteX11" fmla="*/ 488287 w 3207856"/>
              <a:gd name="connsiteY11" fmla="*/ 661953 h 4352341"/>
              <a:gd name="connsiteX12" fmla="*/ 496676 w 3207856"/>
              <a:gd name="connsiteY12" fmla="*/ 533322 h 4352341"/>
              <a:gd name="connsiteX13" fmla="*/ 491084 w 3207856"/>
              <a:gd name="connsiteY13" fmla="*/ 474599 h 4352341"/>
              <a:gd name="connsiteX14" fmla="*/ 544214 w 3207856"/>
              <a:gd name="connsiteY14" fmla="*/ 415876 h 4352341"/>
              <a:gd name="connsiteX15" fmla="*/ 507861 w 3207856"/>
              <a:gd name="connsiteY15" fmla="*/ 318004 h 4352341"/>
              <a:gd name="connsiteX16" fmla="*/ 591751 w 3207856"/>
              <a:gd name="connsiteY16" fmla="*/ 337578 h 4352341"/>
              <a:gd name="connsiteX17" fmla="*/ 661660 w 3207856"/>
              <a:gd name="connsiteY17" fmla="*/ 278856 h 4352341"/>
              <a:gd name="connsiteX18" fmla="*/ 723179 w 3207856"/>
              <a:gd name="connsiteY18" fmla="*/ 231318 h 4352341"/>
              <a:gd name="connsiteX19" fmla="*/ 709197 w 3207856"/>
              <a:gd name="connsiteY19" fmla="*/ 144632 h 4352341"/>
              <a:gd name="connsiteX20" fmla="*/ 815458 w 3207856"/>
              <a:gd name="connsiteY20" fmla="*/ 150224 h 4352341"/>
              <a:gd name="connsiteX21" fmla="*/ 862995 w 3207856"/>
              <a:gd name="connsiteY21" fmla="*/ 192169 h 4352341"/>
              <a:gd name="connsiteX22" fmla="*/ 958071 w 3207856"/>
              <a:gd name="connsiteY22" fmla="*/ 127854 h 4352341"/>
              <a:gd name="connsiteX23" fmla="*/ 958071 w 3207856"/>
              <a:gd name="connsiteY23" fmla="*/ 127854 h 4352341"/>
              <a:gd name="connsiteX24" fmla="*/ 1058739 w 3207856"/>
              <a:gd name="connsiteY24" fmla="*/ 113872 h 4352341"/>
              <a:gd name="connsiteX25" fmla="*/ 1061535 w 3207856"/>
              <a:gd name="connsiteY25" fmla="*/ 111076 h 4352341"/>
              <a:gd name="connsiteX26" fmla="*/ 1332779 w 3207856"/>
              <a:gd name="connsiteY26" fmla="*/ 10408 h 4352341"/>
              <a:gd name="connsiteX27" fmla="*/ 2289123 w 3207856"/>
              <a:gd name="connsiteY27" fmla="*/ 2018 h 4352341"/>
              <a:gd name="connsiteX28" fmla="*/ 2998671 w 3207856"/>
              <a:gd name="connsiteY28" fmla="*/ 700104 h 4352341"/>
              <a:gd name="connsiteX29" fmla="*/ 3203321 w 3207856"/>
              <a:gd name="connsiteY29" fmla="*/ 1026675 h 4352341"/>
              <a:gd name="connsiteX30" fmla="*/ 3042212 w 3207856"/>
              <a:gd name="connsiteY30" fmla="*/ 1196492 h 4352341"/>
              <a:gd name="connsiteX31" fmla="*/ 2798372 w 3207856"/>
              <a:gd name="connsiteY31" fmla="*/ 1340184 h 4352341"/>
              <a:gd name="connsiteX32" fmla="*/ 2463091 w 3207856"/>
              <a:gd name="connsiteY32" fmla="*/ 1466459 h 4352341"/>
              <a:gd name="connsiteX33" fmla="*/ 1944931 w 3207856"/>
              <a:gd name="connsiteY33" fmla="*/ 1523064 h 4352341"/>
              <a:gd name="connsiteX34" fmla="*/ 1627068 w 3207856"/>
              <a:gd name="connsiteY34" fmla="*/ 1705945 h 4352341"/>
              <a:gd name="connsiteX35" fmla="*/ 1583526 w 3207856"/>
              <a:gd name="connsiteY35" fmla="*/ 1544835 h 4352341"/>
              <a:gd name="connsiteX36" fmla="*/ 1418064 w 3207856"/>
              <a:gd name="connsiteY36" fmla="*/ 1601441 h 4352341"/>
              <a:gd name="connsiteX37" fmla="*/ 1326623 w 3207856"/>
              <a:gd name="connsiteY37" fmla="*/ 1758195 h 4352341"/>
              <a:gd name="connsiteX38" fmla="*/ 1435480 w 3207856"/>
              <a:gd name="connsiteY38" fmla="*/ 1997681 h 4352341"/>
              <a:gd name="connsiteX39" fmla="*/ 1557401 w 3207856"/>
              <a:gd name="connsiteY39" fmla="*/ 2084765 h 4352341"/>
              <a:gd name="connsiteX40" fmla="*/ 1522566 w 3207856"/>
              <a:gd name="connsiteY40" fmla="*/ 2250228 h 4352341"/>
              <a:gd name="connsiteX41" fmla="*/ 1583526 w 3207856"/>
              <a:gd name="connsiteY41" fmla="*/ 2372149 h 4352341"/>
              <a:gd name="connsiteX42" fmla="*/ 1783822 w 3207856"/>
              <a:gd name="connsiteY42" fmla="*/ 2398274 h 4352341"/>
              <a:gd name="connsiteX43" fmla="*/ 2332463 w 3207856"/>
              <a:gd name="connsiteY43" fmla="*/ 2546319 h 4352341"/>
              <a:gd name="connsiteX44" fmla="*/ 2341171 w 3207856"/>
              <a:gd name="connsiteY44" fmla="*/ 2772742 h 4352341"/>
              <a:gd name="connsiteX45" fmla="*/ 2349879 w 3207856"/>
              <a:gd name="connsiteY45" fmla="*/ 3160272 h 4352341"/>
              <a:gd name="connsiteX46" fmla="*/ 2210543 w 3207856"/>
              <a:gd name="connsiteY46" fmla="*/ 3182043 h 4352341"/>
              <a:gd name="connsiteX47" fmla="*/ 2167000 w 3207856"/>
              <a:gd name="connsiteY47" fmla="*/ 3042705 h 4352341"/>
              <a:gd name="connsiteX48" fmla="*/ 2062497 w 3207856"/>
              <a:gd name="connsiteY48" fmla="*/ 3177688 h 4352341"/>
              <a:gd name="connsiteX49" fmla="*/ 1844783 w 3207856"/>
              <a:gd name="connsiteY49" fmla="*/ 3142854 h 4352341"/>
              <a:gd name="connsiteX50" fmla="*/ 1679320 w 3207856"/>
              <a:gd name="connsiteY50" fmla="*/ 2990454 h 4352341"/>
              <a:gd name="connsiteX51" fmla="*/ 1639164 w 3207856"/>
              <a:gd name="connsiteY51" fmla="*/ 3095441 h 4352341"/>
              <a:gd name="connsiteX52" fmla="*/ 1584977 w 3207856"/>
              <a:gd name="connsiteY52" fmla="*/ 3143339 h 4352341"/>
              <a:gd name="connsiteX53" fmla="*/ 1489183 w 3207856"/>
              <a:gd name="connsiteY53" fmla="*/ 3102698 h 4352341"/>
              <a:gd name="connsiteX54" fmla="*/ 1387583 w 3207856"/>
              <a:gd name="connsiteY54" fmla="*/ 3175270 h 4352341"/>
              <a:gd name="connsiteX55" fmla="*/ 1216315 w 3207856"/>
              <a:gd name="connsiteY55" fmla="*/ 3205265 h 4352341"/>
              <a:gd name="connsiteX56" fmla="*/ 1025695 w 3207856"/>
              <a:gd name="connsiteY56" fmla="*/ 3351377 h 4352341"/>
              <a:gd name="connsiteX57" fmla="*/ 1249698 w 3207856"/>
              <a:gd name="connsiteY57" fmla="*/ 3361051 h 4352341"/>
              <a:gd name="connsiteX58" fmla="*/ 1511922 w 3207856"/>
              <a:gd name="connsiteY58" fmla="*/ 3217845 h 4352341"/>
              <a:gd name="connsiteX59" fmla="*/ 1718509 w 3207856"/>
              <a:gd name="connsiteY59" fmla="*/ 3234294 h 4352341"/>
              <a:gd name="connsiteX60" fmla="*/ 1796886 w 3207856"/>
              <a:gd name="connsiteY60" fmla="*/ 3360569 h 4352341"/>
              <a:gd name="connsiteX61" fmla="*/ 1975412 w 3207856"/>
              <a:gd name="connsiteY61" fmla="*/ 3417174 h 4352341"/>
              <a:gd name="connsiteX62" fmla="*/ 2101686 w 3207856"/>
              <a:gd name="connsiteY62" fmla="*/ 3282191 h 4352341"/>
              <a:gd name="connsiteX63" fmla="*/ 2158291 w 3207856"/>
              <a:gd name="connsiteY63" fmla="*/ 3369277 h 4352341"/>
              <a:gd name="connsiteX64" fmla="*/ 2288919 w 3207856"/>
              <a:gd name="connsiteY64" fmla="*/ 3356215 h 4352341"/>
              <a:gd name="connsiteX65" fmla="*/ 2380361 w 3207856"/>
              <a:gd name="connsiteY65" fmla="*/ 3469425 h 4352341"/>
              <a:gd name="connsiteX66" fmla="*/ 2310691 w 3207856"/>
              <a:gd name="connsiteY66" fmla="*/ 3608762 h 4352341"/>
              <a:gd name="connsiteX67" fmla="*/ 2328109 w 3207856"/>
              <a:gd name="connsiteY67" fmla="*/ 3691494 h 4352341"/>
              <a:gd name="connsiteX68" fmla="*/ 2251692 w 3207856"/>
              <a:gd name="connsiteY68" fmla="*/ 3769509 h 4352341"/>
              <a:gd name="connsiteX69" fmla="*/ 2197480 w 3207856"/>
              <a:gd name="connsiteY69" fmla="*/ 3848246 h 4352341"/>
              <a:gd name="connsiteX70" fmla="*/ 2095284 w 3207856"/>
              <a:gd name="connsiteY70" fmla="*/ 3935533 h 4352341"/>
              <a:gd name="connsiteX71" fmla="*/ 1945407 w 3207856"/>
              <a:gd name="connsiteY71" fmla="*/ 4044535 h 4352341"/>
              <a:gd name="connsiteX72" fmla="*/ 1948434 w 3207856"/>
              <a:gd name="connsiteY72" fmla="*/ 4082382 h 4352341"/>
              <a:gd name="connsiteX73" fmla="*/ 1545736 w 3207856"/>
              <a:gd name="connsiteY73" fmla="*/ 4332175 h 4352341"/>
              <a:gd name="connsiteX74" fmla="*/ 1550278 w 3207856"/>
              <a:gd name="connsiteY74" fmla="*/ 4333689 h 4352341"/>
              <a:gd name="connsiteX75" fmla="*/ 1294427 w 3207856"/>
              <a:gd name="connsiteY75" fmla="*/ 4351855 h 4352341"/>
              <a:gd name="connsiteX76" fmla="*/ 1192995 w 3207856"/>
              <a:gd name="connsiteY76" fmla="*/ 4115687 h 4352341"/>
              <a:gd name="connsiteX77" fmla="*/ 1208134 w 3207856"/>
              <a:gd name="connsiteY77" fmla="*/ 4059673 h 4352341"/>
              <a:gd name="connsiteX78" fmla="*/ 1088536 w 3207856"/>
              <a:gd name="connsiteY78" fmla="*/ 3934018 h 4352341"/>
              <a:gd name="connsiteX79" fmla="*/ 1064313 w 3207856"/>
              <a:gd name="connsiteY79" fmla="*/ 3849239 h 4352341"/>
              <a:gd name="connsiteX80" fmla="*/ 941686 w 3207856"/>
              <a:gd name="connsiteY80" fmla="*/ 3781114 h 4352341"/>
              <a:gd name="connsiteX81" fmla="*/ 906867 w 3207856"/>
              <a:gd name="connsiteY81" fmla="*/ 3696335 h 4352341"/>
              <a:gd name="connsiteX82" fmla="*/ 920493 w 3207856"/>
              <a:gd name="connsiteY82" fmla="*/ 3635778 h 4352341"/>
              <a:gd name="connsiteX83" fmla="*/ 849339 w 3207856"/>
              <a:gd name="connsiteY83" fmla="*/ 3519207 h 4352341"/>
              <a:gd name="connsiteX84" fmla="*/ 767587 w 3207856"/>
              <a:gd name="connsiteY84" fmla="*/ 3472277 h 4352341"/>
              <a:gd name="connsiteX85" fmla="*/ 767588 w 3207856"/>
              <a:gd name="connsiteY85" fmla="*/ 3425345 h 4352341"/>
              <a:gd name="connsiteX86" fmla="*/ 676753 w 3207856"/>
              <a:gd name="connsiteY86" fmla="*/ 3298176 h 4352341"/>
              <a:gd name="connsiteX87" fmla="*/ 635605 w 3207856"/>
              <a:gd name="connsiteY87" fmla="*/ 3274075 h 4352341"/>
              <a:gd name="connsiteX88" fmla="*/ 664936 w 3207856"/>
              <a:gd name="connsiteY88" fmla="*/ 3116837 h 4352341"/>
              <a:gd name="connsiteX89" fmla="*/ 762495 w 3207856"/>
              <a:gd name="connsiteY89" fmla="*/ 3137252 h 4352341"/>
              <a:gd name="connsiteX90" fmla="*/ 750271 w 3207856"/>
              <a:gd name="connsiteY90" fmla="*/ 3043280 h 4352341"/>
              <a:gd name="connsiteX91" fmla="*/ 845622 w 3207856"/>
              <a:gd name="connsiteY91" fmla="*/ 3045727 h 4352341"/>
              <a:gd name="connsiteX92" fmla="*/ 826063 w 3207856"/>
              <a:gd name="connsiteY92" fmla="*/ 2967490 h 4352341"/>
              <a:gd name="connsiteX93" fmla="*/ 772275 w 3207856"/>
              <a:gd name="connsiteY93" fmla="*/ 2947930 h 4352341"/>
              <a:gd name="connsiteX94" fmla="*/ 770165 w 3207856"/>
              <a:gd name="connsiteY94" fmla="*/ 2895343 h 4352341"/>
              <a:gd name="connsiteX95" fmla="*/ 730704 w 3207856"/>
              <a:gd name="connsiteY95" fmla="*/ 2881735 h 4352341"/>
              <a:gd name="connsiteX96" fmla="*/ 738868 w 3207856"/>
              <a:gd name="connsiteY96" fmla="*/ 2839553 h 4352341"/>
              <a:gd name="connsiteX97" fmla="*/ 708932 w 3207856"/>
              <a:gd name="connsiteY97" fmla="*/ 2800092 h 4352341"/>
              <a:gd name="connsiteX98" fmla="*/ 714375 w 3207856"/>
              <a:gd name="connsiteY98" fmla="*/ 2756549 h 4352341"/>
              <a:gd name="connsiteX99" fmla="*/ 695326 w 3207856"/>
              <a:gd name="connsiteY99" fmla="*/ 2730696 h 4352341"/>
              <a:gd name="connsiteX100" fmla="*/ 692604 w 3207856"/>
              <a:gd name="connsiteY100" fmla="*/ 2650413 h 4352341"/>
              <a:gd name="connsiteX101" fmla="*/ 673553 w 3207856"/>
              <a:gd name="connsiteY101" fmla="*/ 2587821 h 4352341"/>
              <a:gd name="connsiteX102" fmla="*/ 706210 w 3207856"/>
              <a:gd name="connsiteY102" fmla="*/ 2511622 h 4352341"/>
              <a:gd name="connsiteX103" fmla="*/ 687161 w 3207856"/>
              <a:gd name="connsiteY103" fmla="*/ 2483047 h 4352341"/>
              <a:gd name="connsiteX104" fmla="*/ 630011 w 3207856"/>
              <a:gd name="connsiteY104" fmla="*/ 2499376 h 4352341"/>
              <a:gd name="connsiteX105" fmla="*/ 582386 w 3207856"/>
              <a:gd name="connsiteY105" fmla="*/ 2499374 h 4352341"/>
              <a:gd name="connsiteX106" fmla="*/ 589189 w 3207856"/>
              <a:gd name="connsiteY106" fmla="*/ 2500735 h 4352341"/>
              <a:gd name="connsiteX107" fmla="*/ 529318 w 3207856"/>
              <a:gd name="connsiteY107" fmla="*/ 2560606 h 4352341"/>
              <a:gd name="connsiteX108" fmla="*/ 442232 w 3207856"/>
              <a:gd name="connsiteY108" fmla="*/ 2571492 h 4352341"/>
              <a:gd name="connsiteX109" fmla="*/ 383722 w 3207856"/>
              <a:gd name="connsiteY109" fmla="*/ 2500735 h 4352341"/>
              <a:gd name="connsiteX110" fmla="*/ 327933 w 3207856"/>
              <a:gd name="connsiteY110" fmla="*/ 2499374 h 4352341"/>
              <a:gd name="connsiteX111" fmla="*/ 314326 w 3207856"/>
              <a:gd name="connsiteY111" fmla="*/ 2545638 h 4352341"/>
              <a:gd name="connsiteX112" fmla="*/ 219076 w 3207856"/>
              <a:gd name="connsiteY112" fmla="*/ 2545639 h 4352341"/>
              <a:gd name="connsiteX113" fmla="*/ 175533 w 3207856"/>
              <a:gd name="connsiteY113" fmla="*/ 2499375 h 4352341"/>
              <a:gd name="connsiteX114" fmla="*/ 104776 w 3207856"/>
              <a:gd name="connsiteY114" fmla="*/ 2469439 h 4352341"/>
              <a:gd name="connsiteX115" fmla="*/ 68036 w 3207856"/>
              <a:gd name="connsiteY115" fmla="*/ 2443585 h 4352341"/>
              <a:gd name="connsiteX116" fmla="*/ 66675 w 3207856"/>
              <a:gd name="connsiteY116" fmla="*/ 2393239 h 4352341"/>
              <a:gd name="connsiteX117" fmla="*/ 0 w 3207856"/>
              <a:gd name="connsiteY117" fmla="*/ 2340170 h 4352341"/>
              <a:gd name="connsiteX0" fmla="*/ 209341 w 3233710"/>
              <a:gd name="connsiteY0" fmla="*/ 1830819 h 4352341"/>
              <a:gd name="connsiteX1" fmla="*/ 131044 w 3233710"/>
              <a:gd name="connsiteY1" fmla="*/ 1721762 h 4352341"/>
              <a:gd name="connsiteX2" fmla="*/ 105877 w 3233710"/>
              <a:gd name="connsiteY2" fmla="*/ 1609909 h 4352341"/>
              <a:gd name="connsiteX3" fmla="*/ 89099 w 3233710"/>
              <a:gd name="connsiteY3" fmla="*/ 1514834 h 4352341"/>
              <a:gd name="connsiteX4" fmla="*/ 108673 w 3233710"/>
              <a:gd name="connsiteY4" fmla="*/ 1400184 h 4352341"/>
              <a:gd name="connsiteX5" fmla="*/ 209341 w 3233710"/>
              <a:gd name="connsiteY5" fmla="*/ 1319090 h 4352341"/>
              <a:gd name="connsiteX6" fmla="*/ 332380 w 3233710"/>
              <a:gd name="connsiteY6" fmla="*/ 1235200 h 4352341"/>
              <a:gd name="connsiteX7" fmla="*/ 379917 w 3233710"/>
              <a:gd name="connsiteY7" fmla="*/ 1047846 h 4352341"/>
              <a:gd name="connsiteX8" fmla="*/ 298824 w 3233710"/>
              <a:gd name="connsiteY8" fmla="*/ 930400 h 4352341"/>
              <a:gd name="connsiteX9" fmla="*/ 279249 w 3233710"/>
              <a:gd name="connsiteY9" fmla="*/ 857696 h 4352341"/>
              <a:gd name="connsiteX10" fmla="*/ 430251 w 3233710"/>
              <a:gd name="connsiteY10" fmla="*/ 782195 h 4352341"/>
              <a:gd name="connsiteX11" fmla="*/ 514141 w 3233710"/>
              <a:gd name="connsiteY11" fmla="*/ 661953 h 4352341"/>
              <a:gd name="connsiteX12" fmla="*/ 522530 w 3233710"/>
              <a:gd name="connsiteY12" fmla="*/ 533322 h 4352341"/>
              <a:gd name="connsiteX13" fmla="*/ 516938 w 3233710"/>
              <a:gd name="connsiteY13" fmla="*/ 474599 h 4352341"/>
              <a:gd name="connsiteX14" fmla="*/ 570068 w 3233710"/>
              <a:gd name="connsiteY14" fmla="*/ 415876 h 4352341"/>
              <a:gd name="connsiteX15" fmla="*/ 533715 w 3233710"/>
              <a:gd name="connsiteY15" fmla="*/ 318004 h 4352341"/>
              <a:gd name="connsiteX16" fmla="*/ 617605 w 3233710"/>
              <a:gd name="connsiteY16" fmla="*/ 337578 h 4352341"/>
              <a:gd name="connsiteX17" fmla="*/ 687514 w 3233710"/>
              <a:gd name="connsiteY17" fmla="*/ 278856 h 4352341"/>
              <a:gd name="connsiteX18" fmla="*/ 749033 w 3233710"/>
              <a:gd name="connsiteY18" fmla="*/ 231318 h 4352341"/>
              <a:gd name="connsiteX19" fmla="*/ 735051 w 3233710"/>
              <a:gd name="connsiteY19" fmla="*/ 144632 h 4352341"/>
              <a:gd name="connsiteX20" fmla="*/ 841312 w 3233710"/>
              <a:gd name="connsiteY20" fmla="*/ 150224 h 4352341"/>
              <a:gd name="connsiteX21" fmla="*/ 888849 w 3233710"/>
              <a:gd name="connsiteY21" fmla="*/ 192169 h 4352341"/>
              <a:gd name="connsiteX22" fmla="*/ 983925 w 3233710"/>
              <a:gd name="connsiteY22" fmla="*/ 127854 h 4352341"/>
              <a:gd name="connsiteX23" fmla="*/ 983925 w 3233710"/>
              <a:gd name="connsiteY23" fmla="*/ 127854 h 4352341"/>
              <a:gd name="connsiteX24" fmla="*/ 1084593 w 3233710"/>
              <a:gd name="connsiteY24" fmla="*/ 113872 h 4352341"/>
              <a:gd name="connsiteX25" fmla="*/ 1087389 w 3233710"/>
              <a:gd name="connsiteY25" fmla="*/ 111076 h 4352341"/>
              <a:gd name="connsiteX26" fmla="*/ 1358633 w 3233710"/>
              <a:gd name="connsiteY26" fmla="*/ 10408 h 4352341"/>
              <a:gd name="connsiteX27" fmla="*/ 2314977 w 3233710"/>
              <a:gd name="connsiteY27" fmla="*/ 2018 h 4352341"/>
              <a:gd name="connsiteX28" fmla="*/ 3024525 w 3233710"/>
              <a:gd name="connsiteY28" fmla="*/ 700104 h 4352341"/>
              <a:gd name="connsiteX29" fmla="*/ 3229175 w 3233710"/>
              <a:gd name="connsiteY29" fmla="*/ 1026675 h 4352341"/>
              <a:gd name="connsiteX30" fmla="*/ 3068066 w 3233710"/>
              <a:gd name="connsiteY30" fmla="*/ 1196492 h 4352341"/>
              <a:gd name="connsiteX31" fmla="*/ 2824226 w 3233710"/>
              <a:gd name="connsiteY31" fmla="*/ 1340184 h 4352341"/>
              <a:gd name="connsiteX32" fmla="*/ 2488945 w 3233710"/>
              <a:gd name="connsiteY32" fmla="*/ 1466459 h 4352341"/>
              <a:gd name="connsiteX33" fmla="*/ 1970785 w 3233710"/>
              <a:gd name="connsiteY33" fmla="*/ 1523064 h 4352341"/>
              <a:gd name="connsiteX34" fmla="*/ 1652922 w 3233710"/>
              <a:gd name="connsiteY34" fmla="*/ 1705945 h 4352341"/>
              <a:gd name="connsiteX35" fmla="*/ 1609380 w 3233710"/>
              <a:gd name="connsiteY35" fmla="*/ 1544835 h 4352341"/>
              <a:gd name="connsiteX36" fmla="*/ 1443918 w 3233710"/>
              <a:gd name="connsiteY36" fmla="*/ 1601441 h 4352341"/>
              <a:gd name="connsiteX37" fmla="*/ 1352477 w 3233710"/>
              <a:gd name="connsiteY37" fmla="*/ 1758195 h 4352341"/>
              <a:gd name="connsiteX38" fmla="*/ 1461334 w 3233710"/>
              <a:gd name="connsiteY38" fmla="*/ 1997681 h 4352341"/>
              <a:gd name="connsiteX39" fmla="*/ 1583255 w 3233710"/>
              <a:gd name="connsiteY39" fmla="*/ 2084765 h 4352341"/>
              <a:gd name="connsiteX40" fmla="*/ 1548420 w 3233710"/>
              <a:gd name="connsiteY40" fmla="*/ 2250228 h 4352341"/>
              <a:gd name="connsiteX41" fmla="*/ 1609380 w 3233710"/>
              <a:gd name="connsiteY41" fmla="*/ 2372149 h 4352341"/>
              <a:gd name="connsiteX42" fmla="*/ 1809676 w 3233710"/>
              <a:gd name="connsiteY42" fmla="*/ 2398274 h 4352341"/>
              <a:gd name="connsiteX43" fmla="*/ 2358317 w 3233710"/>
              <a:gd name="connsiteY43" fmla="*/ 2546319 h 4352341"/>
              <a:gd name="connsiteX44" fmla="*/ 2367025 w 3233710"/>
              <a:gd name="connsiteY44" fmla="*/ 2772742 h 4352341"/>
              <a:gd name="connsiteX45" fmla="*/ 2375733 w 3233710"/>
              <a:gd name="connsiteY45" fmla="*/ 3160272 h 4352341"/>
              <a:gd name="connsiteX46" fmla="*/ 2236397 w 3233710"/>
              <a:gd name="connsiteY46" fmla="*/ 3182043 h 4352341"/>
              <a:gd name="connsiteX47" fmla="*/ 2192854 w 3233710"/>
              <a:gd name="connsiteY47" fmla="*/ 3042705 h 4352341"/>
              <a:gd name="connsiteX48" fmla="*/ 2088351 w 3233710"/>
              <a:gd name="connsiteY48" fmla="*/ 3177688 h 4352341"/>
              <a:gd name="connsiteX49" fmla="*/ 1870637 w 3233710"/>
              <a:gd name="connsiteY49" fmla="*/ 3142854 h 4352341"/>
              <a:gd name="connsiteX50" fmla="*/ 1705174 w 3233710"/>
              <a:gd name="connsiteY50" fmla="*/ 2990454 h 4352341"/>
              <a:gd name="connsiteX51" fmla="*/ 1665018 w 3233710"/>
              <a:gd name="connsiteY51" fmla="*/ 3095441 h 4352341"/>
              <a:gd name="connsiteX52" fmla="*/ 1610831 w 3233710"/>
              <a:gd name="connsiteY52" fmla="*/ 3143339 h 4352341"/>
              <a:gd name="connsiteX53" fmla="*/ 1515037 w 3233710"/>
              <a:gd name="connsiteY53" fmla="*/ 3102698 h 4352341"/>
              <a:gd name="connsiteX54" fmla="*/ 1413437 w 3233710"/>
              <a:gd name="connsiteY54" fmla="*/ 3175270 h 4352341"/>
              <a:gd name="connsiteX55" fmla="*/ 1242169 w 3233710"/>
              <a:gd name="connsiteY55" fmla="*/ 3205265 h 4352341"/>
              <a:gd name="connsiteX56" fmla="*/ 1051549 w 3233710"/>
              <a:gd name="connsiteY56" fmla="*/ 3351377 h 4352341"/>
              <a:gd name="connsiteX57" fmla="*/ 1275552 w 3233710"/>
              <a:gd name="connsiteY57" fmla="*/ 3361051 h 4352341"/>
              <a:gd name="connsiteX58" fmla="*/ 1537776 w 3233710"/>
              <a:gd name="connsiteY58" fmla="*/ 3217845 h 4352341"/>
              <a:gd name="connsiteX59" fmla="*/ 1744363 w 3233710"/>
              <a:gd name="connsiteY59" fmla="*/ 3234294 h 4352341"/>
              <a:gd name="connsiteX60" fmla="*/ 1822740 w 3233710"/>
              <a:gd name="connsiteY60" fmla="*/ 3360569 h 4352341"/>
              <a:gd name="connsiteX61" fmla="*/ 2001266 w 3233710"/>
              <a:gd name="connsiteY61" fmla="*/ 3417174 h 4352341"/>
              <a:gd name="connsiteX62" fmla="*/ 2127540 w 3233710"/>
              <a:gd name="connsiteY62" fmla="*/ 3282191 h 4352341"/>
              <a:gd name="connsiteX63" fmla="*/ 2184145 w 3233710"/>
              <a:gd name="connsiteY63" fmla="*/ 3369277 h 4352341"/>
              <a:gd name="connsiteX64" fmla="*/ 2314773 w 3233710"/>
              <a:gd name="connsiteY64" fmla="*/ 3356215 h 4352341"/>
              <a:gd name="connsiteX65" fmla="*/ 2406215 w 3233710"/>
              <a:gd name="connsiteY65" fmla="*/ 3469425 h 4352341"/>
              <a:gd name="connsiteX66" fmla="*/ 2336545 w 3233710"/>
              <a:gd name="connsiteY66" fmla="*/ 3608762 h 4352341"/>
              <a:gd name="connsiteX67" fmla="*/ 2353963 w 3233710"/>
              <a:gd name="connsiteY67" fmla="*/ 3691494 h 4352341"/>
              <a:gd name="connsiteX68" fmla="*/ 2277546 w 3233710"/>
              <a:gd name="connsiteY68" fmla="*/ 3769509 h 4352341"/>
              <a:gd name="connsiteX69" fmla="*/ 2223334 w 3233710"/>
              <a:gd name="connsiteY69" fmla="*/ 3848246 h 4352341"/>
              <a:gd name="connsiteX70" fmla="*/ 2121138 w 3233710"/>
              <a:gd name="connsiteY70" fmla="*/ 3935533 h 4352341"/>
              <a:gd name="connsiteX71" fmla="*/ 1971261 w 3233710"/>
              <a:gd name="connsiteY71" fmla="*/ 4044535 h 4352341"/>
              <a:gd name="connsiteX72" fmla="*/ 1974288 w 3233710"/>
              <a:gd name="connsiteY72" fmla="*/ 4082382 h 4352341"/>
              <a:gd name="connsiteX73" fmla="*/ 1571590 w 3233710"/>
              <a:gd name="connsiteY73" fmla="*/ 4332175 h 4352341"/>
              <a:gd name="connsiteX74" fmla="*/ 1576132 w 3233710"/>
              <a:gd name="connsiteY74" fmla="*/ 4333689 h 4352341"/>
              <a:gd name="connsiteX75" fmla="*/ 1320281 w 3233710"/>
              <a:gd name="connsiteY75" fmla="*/ 4351855 h 4352341"/>
              <a:gd name="connsiteX76" fmla="*/ 1218849 w 3233710"/>
              <a:gd name="connsiteY76" fmla="*/ 4115687 h 4352341"/>
              <a:gd name="connsiteX77" fmla="*/ 1233988 w 3233710"/>
              <a:gd name="connsiteY77" fmla="*/ 4059673 h 4352341"/>
              <a:gd name="connsiteX78" fmla="*/ 1114390 w 3233710"/>
              <a:gd name="connsiteY78" fmla="*/ 3934018 h 4352341"/>
              <a:gd name="connsiteX79" fmla="*/ 1090167 w 3233710"/>
              <a:gd name="connsiteY79" fmla="*/ 3849239 h 4352341"/>
              <a:gd name="connsiteX80" fmla="*/ 967540 w 3233710"/>
              <a:gd name="connsiteY80" fmla="*/ 3781114 h 4352341"/>
              <a:gd name="connsiteX81" fmla="*/ 932721 w 3233710"/>
              <a:gd name="connsiteY81" fmla="*/ 3696335 h 4352341"/>
              <a:gd name="connsiteX82" fmla="*/ 946347 w 3233710"/>
              <a:gd name="connsiteY82" fmla="*/ 3635778 h 4352341"/>
              <a:gd name="connsiteX83" fmla="*/ 875193 w 3233710"/>
              <a:gd name="connsiteY83" fmla="*/ 3519207 h 4352341"/>
              <a:gd name="connsiteX84" fmla="*/ 793441 w 3233710"/>
              <a:gd name="connsiteY84" fmla="*/ 3472277 h 4352341"/>
              <a:gd name="connsiteX85" fmla="*/ 793442 w 3233710"/>
              <a:gd name="connsiteY85" fmla="*/ 3425345 h 4352341"/>
              <a:gd name="connsiteX86" fmla="*/ 702607 w 3233710"/>
              <a:gd name="connsiteY86" fmla="*/ 3298176 h 4352341"/>
              <a:gd name="connsiteX87" fmla="*/ 661459 w 3233710"/>
              <a:gd name="connsiteY87" fmla="*/ 3274075 h 4352341"/>
              <a:gd name="connsiteX88" fmla="*/ 690790 w 3233710"/>
              <a:gd name="connsiteY88" fmla="*/ 3116837 h 4352341"/>
              <a:gd name="connsiteX89" fmla="*/ 788349 w 3233710"/>
              <a:gd name="connsiteY89" fmla="*/ 3137252 h 4352341"/>
              <a:gd name="connsiteX90" fmla="*/ 776125 w 3233710"/>
              <a:gd name="connsiteY90" fmla="*/ 3043280 h 4352341"/>
              <a:gd name="connsiteX91" fmla="*/ 871476 w 3233710"/>
              <a:gd name="connsiteY91" fmla="*/ 3045727 h 4352341"/>
              <a:gd name="connsiteX92" fmla="*/ 851917 w 3233710"/>
              <a:gd name="connsiteY92" fmla="*/ 2967490 h 4352341"/>
              <a:gd name="connsiteX93" fmla="*/ 798129 w 3233710"/>
              <a:gd name="connsiteY93" fmla="*/ 2947930 h 4352341"/>
              <a:gd name="connsiteX94" fmla="*/ 796019 w 3233710"/>
              <a:gd name="connsiteY94" fmla="*/ 2895343 h 4352341"/>
              <a:gd name="connsiteX95" fmla="*/ 756558 w 3233710"/>
              <a:gd name="connsiteY95" fmla="*/ 2881735 h 4352341"/>
              <a:gd name="connsiteX96" fmla="*/ 764722 w 3233710"/>
              <a:gd name="connsiteY96" fmla="*/ 2839553 h 4352341"/>
              <a:gd name="connsiteX97" fmla="*/ 734786 w 3233710"/>
              <a:gd name="connsiteY97" fmla="*/ 2800092 h 4352341"/>
              <a:gd name="connsiteX98" fmla="*/ 740229 w 3233710"/>
              <a:gd name="connsiteY98" fmla="*/ 2756549 h 4352341"/>
              <a:gd name="connsiteX99" fmla="*/ 721180 w 3233710"/>
              <a:gd name="connsiteY99" fmla="*/ 2730696 h 4352341"/>
              <a:gd name="connsiteX100" fmla="*/ 718458 w 3233710"/>
              <a:gd name="connsiteY100" fmla="*/ 2650413 h 4352341"/>
              <a:gd name="connsiteX101" fmla="*/ 699407 w 3233710"/>
              <a:gd name="connsiteY101" fmla="*/ 2587821 h 4352341"/>
              <a:gd name="connsiteX102" fmla="*/ 732064 w 3233710"/>
              <a:gd name="connsiteY102" fmla="*/ 2511622 h 4352341"/>
              <a:gd name="connsiteX103" fmla="*/ 713015 w 3233710"/>
              <a:gd name="connsiteY103" fmla="*/ 2483047 h 4352341"/>
              <a:gd name="connsiteX104" fmla="*/ 655865 w 3233710"/>
              <a:gd name="connsiteY104" fmla="*/ 2499376 h 4352341"/>
              <a:gd name="connsiteX105" fmla="*/ 608240 w 3233710"/>
              <a:gd name="connsiteY105" fmla="*/ 2499374 h 4352341"/>
              <a:gd name="connsiteX106" fmla="*/ 615043 w 3233710"/>
              <a:gd name="connsiteY106" fmla="*/ 2500735 h 4352341"/>
              <a:gd name="connsiteX107" fmla="*/ 555172 w 3233710"/>
              <a:gd name="connsiteY107" fmla="*/ 2560606 h 4352341"/>
              <a:gd name="connsiteX108" fmla="*/ 468086 w 3233710"/>
              <a:gd name="connsiteY108" fmla="*/ 2571492 h 4352341"/>
              <a:gd name="connsiteX109" fmla="*/ 409576 w 3233710"/>
              <a:gd name="connsiteY109" fmla="*/ 2500735 h 4352341"/>
              <a:gd name="connsiteX110" fmla="*/ 353787 w 3233710"/>
              <a:gd name="connsiteY110" fmla="*/ 2499374 h 4352341"/>
              <a:gd name="connsiteX111" fmla="*/ 340180 w 3233710"/>
              <a:gd name="connsiteY111" fmla="*/ 2545638 h 4352341"/>
              <a:gd name="connsiteX112" fmla="*/ 244930 w 3233710"/>
              <a:gd name="connsiteY112" fmla="*/ 2545639 h 4352341"/>
              <a:gd name="connsiteX113" fmla="*/ 201387 w 3233710"/>
              <a:gd name="connsiteY113" fmla="*/ 2499375 h 4352341"/>
              <a:gd name="connsiteX114" fmla="*/ 130630 w 3233710"/>
              <a:gd name="connsiteY114" fmla="*/ 2469439 h 4352341"/>
              <a:gd name="connsiteX115" fmla="*/ 93890 w 3233710"/>
              <a:gd name="connsiteY115" fmla="*/ 2443585 h 4352341"/>
              <a:gd name="connsiteX116" fmla="*/ 92529 w 3233710"/>
              <a:gd name="connsiteY116" fmla="*/ 2393239 h 4352341"/>
              <a:gd name="connsiteX117" fmla="*/ 0 w 3233710"/>
              <a:gd name="connsiteY117" fmla="*/ 2363302 h 4352341"/>
              <a:gd name="connsiteX0" fmla="*/ 176684 w 3201053"/>
              <a:gd name="connsiteY0" fmla="*/ 1830819 h 4352341"/>
              <a:gd name="connsiteX1" fmla="*/ 98387 w 3201053"/>
              <a:gd name="connsiteY1" fmla="*/ 1721762 h 4352341"/>
              <a:gd name="connsiteX2" fmla="*/ 73220 w 3201053"/>
              <a:gd name="connsiteY2" fmla="*/ 1609909 h 4352341"/>
              <a:gd name="connsiteX3" fmla="*/ 56442 w 3201053"/>
              <a:gd name="connsiteY3" fmla="*/ 1514834 h 4352341"/>
              <a:gd name="connsiteX4" fmla="*/ 76016 w 3201053"/>
              <a:gd name="connsiteY4" fmla="*/ 1400184 h 4352341"/>
              <a:gd name="connsiteX5" fmla="*/ 176684 w 3201053"/>
              <a:gd name="connsiteY5" fmla="*/ 1319090 h 4352341"/>
              <a:gd name="connsiteX6" fmla="*/ 299723 w 3201053"/>
              <a:gd name="connsiteY6" fmla="*/ 1235200 h 4352341"/>
              <a:gd name="connsiteX7" fmla="*/ 347260 w 3201053"/>
              <a:gd name="connsiteY7" fmla="*/ 1047846 h 4352341"/>
              <a:gd name="connsiteX8" fmla="*/ 266167 w 3201053"/>
              <a:gd name="connsiteY8" fmla="*/ 930400 h 4352341"/>
              <a:gd name="connsiteX9" fmla="*/ 246592 w 3201053"/>
              <a:gd name="connsiteY9" fmla="*/ 857696 h 4352341"/>
              <a:gd name="connsiteX10" fmla="*/ 397594 w 3201053"/>
              <a:gd name="connsiteY10" fmla="*/ 782195 h 4352341"/>
              <a:gd name="connsiteX11" fmla="*/ 481484 w 3201053"/>
              <a:gd name="connsiteY11" fmla="*/ 661953 h 4352341"/>
              <a:gd name="connsiteX12" fmla="*/ 489873 w 3201053"/>
              <a:gd name="connsiteY12" fmla="*/ 533322 h 4352341"/>
              <a:gd name="connsiteX13" fmla="*/ 484281 w 3201053"/>
              <a:gd name="connsiteY13" fmla="*/ 474599 h 4352341"/>
              <a:gd name="connsiteX14" fmla="*/ 537411 w 3201053"/>
              <a:gd name="connsiteY14" fmla="*/ 415876 h 4352341"/>
              <a:gd name="connsiteX15" fmla="*/ 501058 w 3201053"/>
              <a:gd name="connsiteY15" fmla="*/ 318004 h 4352341"/>
              <a:gd name="connsiteX16" fmla="*/ 584948 w 3201053"/>
              <a:gd name="connsiteY16" fmla="*/ 337578 h 4352341"/>
              <a:gd name="connsiteX17" fmla="*/ 654857 w 3201053"/>
              <a:gd name="connsiteY17" fmla="*/ 278856 h 4352341"/>
              <a:gd name="connsiteX18" fmla="*/ 716376 w 3201053"/>
              <a:gd name="connsiteY18" fmla="*/ 231318 h 4352341"/>
              <a:gd name="connsiteX19" fmla="*/ 702394 w 3201053"/>
              <a:gd name="connsiteY19" fmla="*/ 144632 h 4352341"/>
              <a:gd name="connsiteX20" fmla="*/ 808655 w 3201053"/>
              <a:gd name="connsiteY20" fmla="*/ 150224 h 4352341"/>
              <a:gd name="connsiteX21" fmla="*/ 856192 w 3201053"/>
              <a:gd name="connsiteY21" fmla="*/ 192169 h 4352341"/>
              <a:gd name="connsiteX22" fmla="*/ 951268 w 3201053"/>
              <a:gd name="connsiteY22" fmla="*/ 127854 h 4352341"/>
              <a:gd name="connsiteX23" fmla="*/ 951268 w 3201053"/>
              <a:gd name="connsiteY23" fmla="*/ 127854 h 4352341"/>
              <a:gd name="connsiteX24" fmla="*/ 1051936 w 3201053"/>
              <a:gd name="connsiteY24" fmla="*/ 113872 h 4352341"/>
              <a:gd name="connsiteX25" fmla="*/ 1054732 w 3201053"/>
              <a:gd name="connsiteY25" fmla="*/ 111076 h 4352341"/>
              <a:gd name="connsiteX26" fmla="*/ 1325976 w 3201053"/>
              <a:gd name="connsiteY26" fmla="*/ 10408 h 4352341"/>
              <a:gd name="connsiteX27" fmla="*/ 2282320 w 3201053"/>
              <a:gd name="connsiteY27" fmla="*/ 2018 h 4352341"/>
              <a:gd name="connsiteX28" fmla="*/ 2991868 w 3201053"/>
              <a:gd name="connsiteY28" fmla="*/ 700104 h 4352341"/>
              <a:gd name="connsiteX29" fmla="*/ 3196518 w 3201053"/>
              <a:gd name="connsiteY29" fmla="*/ 1026675 h 4352341"/>
              <a:gd name="connsiteX30" fmla="*/ 3035409 w 3201053"/>
              <a:gd name="connsiteY30" fmla="*/ 1196492 h 4352341"/>
              <a:gd name="connsiteX31" fmla="*/ 2791569 w 3201053"/>
              <a:gd name="connsiteY31" fmla="*/ 1340184 h 4352341"/>
              <a:gd name="connsiteX32" fmla="*/ 2456288 w 3201053"/>
              <a:gd name="connsiteY32" fmla="*/ 1466459 h 4352341"/>
              <a:gd name="connsiteX33" fmla="*/ 1938128 w 3201053"/>
              <a:gd name="connsiteY33" fmla="*/ 1523064 h 4352341"/>
              <a:gd name="connsiteX34" fmla="*/ 1620265 w 3201053"/>
              <a:gd name="connsiteY34" fmla="*/ 1705945 h 4352341"/>
              <a:gd name="connsiteX35" fmla="*/ 1576723 w 3201053"/>
              <a:gd name="connsiteY35" fmla="*/ 1544835 h 4352341"/>
              <a:gd name="connsiteX36" fmla="*/ 1411261 w 3201053"/>
              <a:gd name="connsiteY36" fmla="*/ 1601441 h 4352341"/>
              <a:gd name="connsiteX37" fmla="*/ 1319820 w 3201053"/>
              <a:gd name="connsiteY37" fmla="*/ 1758195 h 4352341"/>
              <a:gd name="connsiteX38" fmla="*/ 1428677 w 3201053"/>
              <a:gd name="connsiteY38" fmla="*/ 1997681 h 4352341"/>
              <a:gd name="connsiteX39" fmla="*/ 1550598 w 3201053"/>
              <a:gd name="connsiteY39" fmla="*/ 2084765 h 4352341"/>
              <a:gd name="connsiteX40" fmla="*/ 1515763 w 3201053"/>
              <a:gd name="connsiteY40" fmla="*/ 2250228 h 4352341"/>
              <a:gd name="connsiteX41" fmla="*/ 1576723 w 3201053"/>
              <a:gd name="connsiteY41" fmla="*/ 2372149 h 4352341"/>
              <a:gd name="connsiteX42" fmla="*/ 1777019 w 3201053"/>
              <a:gd name="connsiteY42" fmla="*/ 2398274 h 4352341"/>
              <a:gd name="connsiteX43" fmla="*/ 2325660 w 3201053"/>
              <a:gd name="connsiteY43" fmla="*/ 2546319 h 4352341"/>
              <a:gd name="connsiteX44" fmla="*/ 2334368 w 3201053"/>
              <a:gd name="connsiteY44" fmla="*/ 2772742 h 4352341"/>
              <a:gd name="connsiteX45" fmla="*/ 2343076 w 3201053"/>
              <a:gd name="connsiteY45" fmla="*/ 3160272 h 4352341"/>
              <a:gd name="connsiteX46" fmla="*/ 2203740 w 3201053"/>
              <a:gd name="connsiteY46" fmla="*/ 3182043 h 4352341"/>
              <a:gd name="connsiteX47" fmla="*/ 2160197 w 3201053"/>
              <a:gd name="connsiteY47" fmla="*/ 3042705 h 4352341"/>
              <a:gd name="connsiteX48" fmla="*/ 2055694 w 3201053"/>
              <a:gd name="connsiteY48" fmla="*/ 3177688 h 4352341"/>
              <a:gd name="connsiteX49" fmla="*/ 1837980 w 3201053"/>
              <a:gd name="connsiteY49" fmla="*/ 3142854 h 4352341"/>
              <a:gd name="connsiteX50" fmla="*/ 1672517 w 3201053"/>
              <a:gd name="connsiteY50" fmla="*/ 2990454 h 4352341"/>
              <a:gd name="connsiteX51" fmla="*/ 1632361 w 3201053"/>
              <a:gd name="connsiteY51" fmla="*/ 3095441 h 4352341"/>
              <a:gd name="connsiteX52" fmla="*/ 1578174 w 3201053"/>
              <a:gd name="connsiteY52" fmla="*/ 3143339 h 4352341"/>
              <a:gd name="connsiteX53" fmla="*/ 1482380 w 3201053"/>
              <a:gd name="connsiteY53" fmla="*/ 3102698 h 4352341"/>
              <a:gd name="connsiteX54" fmla="*/ 1380780 w 3201053"/>
              <a:gd name="connsiteY54" fmla="*/ 3175270 h 4352341"/>
              <a:gd name="connsiteX55" fmla="*/ 1209512 w 3201053"/>
              <a:gd name="connsiteY55" fmla="*/ 3205265 h 4352341"/>
              <a:gd name="connsiteX56" fmla="*/ 1018892 w 3201053"/>
              <a:gd name="connsiteY56" fmla="*/ 3351377 h 4352341"/>
              <a:gd name="connsiteX57" fmla="*/ 1242895 w 3201053"/>
              <a:gd name="connsiteY57" fmla="*/ 3361051 h 4352341"/>
              <a:gd name="connsiteX58" fmla="*/ 1505119 w 3201053"/>
              <a:gd name="connsiteY58" fmla="*/ 3217845 h 4352341"/>
              <a:gd name="connsiteX59" fmla="*/ 1711706 w 3201053"/>
              <a:gd name="connsiteY59" fmla="*/ 3234294 h 4352341"/>
              <a:gd name="connsiteX60" fmla="*/ 1790083 w 3201053"/>
              <a:gd name="connsiteY60" fmla="*/ 3360569 h 4352341"/>
              <a:gd name="connsiteX61" fmla="*/ 1968609 w 3201053"/>
              <a:gd name="connsiteY61" fmla="*/ 3417174 h 4352341"/>
              <a:gd name="connsiteX62" fmla="*/ 2094883 w 3201053"/>
              <a:gd name="connsiteY62" fmla="*/ 3282191 h 4352341"/>
              <a:gd name="connsiteX63" fmla="*/ 2151488 w 3201053"/>
              <a:gd name="connsiteY63" fmla="*/ 3369277 h 4352341"/>
              <a:gd name="connsiteX64" fmla="*/ 2282116 w 3201053"/>
              <a:gd name="connsiteY64" fmla="*/ 3356215 h 4352341"/>
              <a:gd name="connsiteX65" fmla="*/ 2373558 w 3201053"/>
              <a:gd name="connsiteY65" fmla="*/ 3469425 h 4352341"/>
              <a:gd name="connsiteX66" fmla="*/ 2303888 w 3201053"/>
              <a:gd name="connsiteY66" fmla="*/ 3608762 h 4352341"/>
              <a:gd name="connsiteX67" fmla="*/ 2321306 w 3201053"/>
              <a:gd name="connsiteY67" fmla="*/ 3691494 h 4352341"/>
              <a:gd name="connsiteX68" fmla="*/ 2244889 w 3201053"/>
              <a:gd name="connsiteY68" fmla="*/ 3769509 h 4352341"/>
              <a:gd name="connsiteX69" fmla="*/ 2190677 w 3201053"/>
              <a:gd name="connsiteY69" fmla="*/ 3848246 h 4352341"/>
              <a:gd name="connsiteX70" fmla="*/ 2088481 w 3201053"/>
              <a:gd name="connsiteY70" fmla="*/ 3935533 h 4352341"/>
              <a:gd name="connsiteX71" fmla="*/ 1938604 w 3201053"/>
              <a:gd name="connsiteY71" fmla="*/ 4044535 h 4352341"/>
              <a:gd name="connsiteX72" fmla="*/ 1941631 w 3201053"/>
              <a:gd name="connsiteY72" fmla="*/ 4082382 h 4352341"/>
              <a:gd name="connsiteX73" fmla="*/ 1538933 w 3201053"/>
              <a:gd name="connsiteY73" fmla="*/ 4332175 h 4352341"/>
              <a:gd name="connsiteX74" fmla="*/ 1543475 w 3201053"/>
              <a:gd name="connsiteY74" fmla="*/ 4333689 h 4352341"/>
              <a:gd name="connsiteX75" fmla="*/ 1287624 w 3201053"/>
              <a:gd name="connsiteY75" fmla="*/ 4351855 h 4352341"/>
              <a:gd name="connsiteX76" fmla="*/ 1186192 w 3201053"/>
              <a:gd name="connsiteY76" fmla="*/ 4115687 h 4352341"/>
              <a:gd name="connsiteX77" fmla="*/ 1201331 w 3201053"/>
              <a:gd name="connsiteY77" fmla="*/ 4059673 h 4352341"/>
              <a:gd name="connsiteX78" fmla="*/ 1081733 w 3201053"/>
              <a:gd name="connsiteY78" fmla="*/ 3934018 h 4352341"/>
              <a:gd name="connsiteX79" fmla="*/ 1057510 w 3201053"/>
              <a:gd name="connsiteY79" fmla="*/ 3849239 h 4352341"/>
              <a:gd name="connsiteX80" fmla="*/ 934883 w 3201053"/>
              <a:gd name="connsiteY80" fmla="*/ 3781114 h 4352341"/>
              <a:gd name="connsiteX81" fmla="*/ 900064 w 3201053"/>
              <a:gd name="connsiteY81" fmla="*/ 3696335 h 4352341"/>
              <a:gd name="connsiteX82" fmla="*/ 913690 w 3201053"/>
              <a:gd name="connsiteY82" fmla="*/ 3635778 h 4352341"/>
              <a:gd name="connsiteX83" fmla="*/ 842536 w 3201053"/>
              <a:gd name="connsiteY83" fmla="*/ 3519207 h 4352341"/>
              <a:gd name="connsiteX84" fmla="*/ 760784 w 3201053"/>
              <a:gd name="connsiteY84" fmla="*/ 3472277 h 4352341"/>
              <a:gd name="connsiteX85" fmla="*/ 760785 w 3201053"/>
              <a:gd name="connsiteY85" fmla="*/ 3425345 h 4352341"/>
              <a:gd name="connsiteX86" fmla="*/ 669950 w 3201053"/>
              <a:gd name="connsiteY86" fmla="*/ 3298176 h 4352341"/>
              <a:gd name="connsiteX87" fmla="*/ 628802 w 3201053"/>
              <a:gd name="connsiteY87" fmla="*/ 3274075 h 4352341"/>
              <a:gd name="connsiteX88" fmla="*/ 658133 w 3201053"/>
              <a:gd name="connsiteY88" fmla="*/ 3116837 h 4352341"/>
              <a:gd name="connsiteX89" fmla="*/ 755692 w 3201053"/>
              <a:gd name="connsiteY89" fmla="*/ 3137252 h 4352341"/>
              <a:gd name="connsiteX90" fmla="*/ 743468 w 3201053"/>
              <a:gd name="connsiteY90" fmla="*/ 3043280 h 4352341"/>
              <a:gd name="connsiteX91" fmla="*/ 838819 w 3201053"/>
              <a:gd name="connsiteY91" fmla="*/ 3045727 h 4352341"/>
              <a:gd name="connsiteX92" fmla="*/ 819260 w 3201053"/>
              <a:gd name="connsiteY92" fmla="*/ 2967490 h 4352341"/>
              <a:gd name="connsiteX93" fmla="*/ 765472 w 3201053"/>
              <a:gd name="connsiteY93" fmla="*/ 2947930 h 4352341"/>
              <a:gd name="connsiteX94" fmla="*/ 763362 w 3201053"/>
              <a:gd name="connsiteY94" fmla="*/ 2895343 h 4352341"/>
              <a:gd name="connsiteX95" fmla="*/ 723901 w 3201053"/>
              <a:gd name="connsiteY95" fmla="*/ 2881735 h 4352341"/>
              <a:gd name="connsiteX96" fmla="*/ 732065 w 3201053"/>
              <a:gd name="connsiteY96" fmla="*/ 2839553 h 4352341"/>
              <a:gd name="connsiteX97" fmla="*/ 702129 w 3201053"/>
              <a:gd name="connsiteY97" fmla="*/ 2800092 h 4352341"/>
              <a:gd name="connsiteX98" fmla="*/ 707572 w 3201053"/>
              <a:gd name="connsiteY98" fmla="*/ 2756549 h 4352341"/>
              <a:gd name="connsiteX99" fmla="*/ 688523 w 3201053"/>
              <a:gd name="connsiteY99" fmla="*/ 2730696 h 4352341"/>
              <a:gd name="connsiteX100" fmla="*/ 685801 w 3201053"/>
              <a:gd name="connsiteY100" fmla="*/ 2650413 h 4352341"/>
              <a:gd name="connsiteX101" fmla="*/ 666750 w 3201053"/>
              <a:gd name="connsiteY101" fmla="*/ 2587821 h 4352341"/>
              <a:gd name="connsiteX102" fmla="*/ 699407 w 3201053"/>
              <a:gd name="connsiteY102" fmla="*/ 2511622 h 4352341"/>
              <a:gd name="connsiteX103" fmla="*/ 680358 w 3201053"/>
              <a:gd name="connsiteY103" fmla="*/ 2483047 h 4352341"/>
              <a:gd name="connsiteX104" fmla="*/ 623208 w 3201053"/>
              <a:gd name="connsiteY104" fmla="*/ 2499376 h 4352341"/>
              <a:gd name="connsiteX105" fmla="*/ 575583 w 3201053"/>
              <a:gd name="connsiteY105" fmla="*/ 2499374 h 4352341"/>
              <a:gd name="connsiteX106" fmla="*/ 582386 w 3201053"/>
              <a:gd name="connsiteY106" fmla="*/ 2500735 h 4352341"/>
              <a:gd name="connsiteX107" fmla="*/ 522515 w 3201053"/>
              <a:gd name="connsiteY107" fmla="*/ 2560606 h 4352341"/>
              <a:gd name="connsiteX108" fmla="*/ 435429 w 3201053"/>
              <a:gd name="connsiteY108" fmla="*/ 2571492 h 4352341"/>
              <a:gd name="connsiteX109" fmla="*/ 376919 w 3201053"/>
              <a:gd name="connsiteY109" fmla="*/ 2500735 h 4352341"/>
              <a:gd name="connsiteX110" fmla="*/ 321130 w 3201053"/>
              <a:gd name="connsiteY110" fmla="*/ 2499374 h 4352341"/>
              <a:gd name="connsiteX111" fmla="*/ 307523 w 3201053"/>
              <a:gd name="connsiteY111" fmla="*/ 2545638 h 4352341"/>
              <a:gd name="connsiteX112" fmla="*/ 212273 w 3201053"/>
              <a:gd name="connsiteY112" fmla="*/ 2545639 h 4352341"/>
              <a:gd name="connsiteX113" fmla="*/ 168730 w 3201053"/>
              <a:gd name="connsiteY113" fmla="*/ 2499375 h 4352341"/>
              <a:gd name="connsiteX114" fmla="*/ 97973 w 3201053"/>
              <a:gd name="connsiteY114" fmla="*/ 2469439 h 4352341"/>
              <a:gd name="connsiteX115" fmla="*/ 61233 w 3201053"/>
              <a:gd name="connsiteY115" fmla="*/ 2443585 h 4352341"/>
              <a:gd name="connsiteX116" fmla="*/ 59872 w 3201053"/>
              <a:gd name="connsiteY116" fmla="*/ 2393239 h 4352341"/>
              <a:gd name="connsiteX117" fmla="*/ 0 w 3201053"/>
              <a:gd name="connsiteY117" fmla="*/ 2351055 h 4352341"/>
              <a:gd name="connsiteX0" fmla="*/ 182497 w 3206866"/>
              <a:gd name="connsiteY0" fmla="*/ 1830819 h 4352341"/>
              <a:gd name="connsiteX1" fmla="*/ 104200 w 3206866"/>
              <a:gd name="connsiteY1" fmla="*/ 1721762 h 4352341"/>
              <a:gd name="connsiteX2" fmla="*/ 79033 w 3206866"/>
              <a:gd name="connsiteY2" fmla="*/ 1609909 h 4352341"/>
              <a:gd name="connsiteX3" fmla="*/ 62255 w 3206866"/>
              <a:gd name="connsiteY3" fmla="*/ 1514834 h 4352341"/>
              <a:gd name="connsiteX4" fmla="*/ 81829 w 3206866"/>
              <a:gd name="connsiteY4" fmla="*/ 1400184 h 4352341"/>
              <a:gd name="connsiteX5" fmla="*/ 182497 w 3206866"/>
              <a:gd name="connsiteY5" fmla="*/ 1319090 h 4352341"/>
              <a:gd name="connsiteX6" fmla="*/ 305536 w 3206866"/>
              <a:gd name="connsiteY6" fmla="*/ 1235200 h 4352341"/>
              <a:gd name="connsiteX7" fmla="*/ 353073 w 3206866"/>
              <a:gd name="connsiteY7" fmla="*/ 1047846 h 4352341"/>
              <a:gd name="connsiteX8" fmla="*/ 271980 w 3206866"/>
              <a:gd name="connsiteY8" fmla="*/ 930400 h 4352341"/>
              <a:gd name="connsiteX9" fmla="*/ 252405 w 3206866"/>
              <a:gd name="connsiteY9" fmla="*/ 857696 h 4352341"/>
              <a:gd name="connsiteX10" fmla="*/ 403407 w 3206866"/>
              <a:gd name="connsiteY10" fmla="*/ 782195 h 4352341"/>
              <a:gd name="connsiteX11" fmla="*/ 487297 w 3206866"/>
              <a:gd name="connsiteY11" fmla="*/ 661953 h 4352341"/>
              <a:gd name="connsiteX12" fmla="*/ 495686 w 3206866"/>
              <a:gd name="connsiteY12" fmla="*/ 533322 h 4352341"/>
              <a:gd name="connsiteX13" fmla="*/ 490094 w 3206866"/>
              <a:gd name="connsiteY13" fmla="*/ 474599 h 4352341"/>
              <a:gd name="connsiteX14" fmla="*/ 543224 w 3206866"/>
              <a:gd name="connsiteY14" fmla="*/ 415876 h 4352341"/>
              <a:gd name="connsiteX15" fmla="*/ 506871 w 3206866"/>
              <a:gd name="connsiteY15" fmla="*/ 318004 h 4352341"/>
              <a:gd name="connsiteX16" fmla="*/ 590761 w 3206866"/>
              <a:gd name="connsiteY16" fmla="*/ 337578 h 4352341"/>
              <a:gd name="connsiteX17" fmla="*/ 660670 w 3206866"/>
              <a:gd name="connsiteY17" fmla="*/ 278856 h 4352341"/>
              <a:gd name="connsiteX18" fmla="*/ 722189 w 3206866"/>
              <a:gd name="connsiteY18" fmla="*/ 231318 h 4352341"/>
              <a:gd name="connsiteX19" fmla="*/ 708207 w 3206866"/>
              <a:gd name="connsiteY19" fmla="*/ 144632 h 4352341"/>
              <a:gd name="connsiteX20" fmla="*/ 814468 w 3206866"/>
              <a:gd name="connsiteY20" fmla="*/ 150224 h 4352341"/>
              <a:gd name="connsiteX21" fmla="*/ 862005 w 3206866"/>
              <a:gd name="connsiteY21" fmla="*/ 192169 h 4352341"/>
              <a:gd name="connsiteX22" fmla="*/ 957081 w 3206866"/>
              <a:gd name="connsiteY22" fmla="*/ 127854 h 4352341"/>
              <a:gd name="connsiteX23" fmla="*/ 957081 w 3206866"/>
              <a:gd name="connsiteY23" fmla="*/ 127854 h 4352341"/>
              <a:gd name="connsiteX24" fmla="*/ 1057749 w 3206866"/>
              <a:gd name="connsiteY24" fmla="*/ 113872 h 4352341"/>
              <a:gd name="connsiteX25" fmla="*/ 1060545 w 3206866"/>
              <a:gd name="connsiteY25" fmla="*/ 111076 h 4352341"/>
              <a:gd name="connsiteX26" fmla="*/ 1331789 w 3206866"/>
              <a:gd name="connsiteY26" fmla="*/ 10408 h 4352341"/>
              <a:gd name="connsiteX27" fmla="*/ 2288133 w 3206866"/>
              <a:gd name="connsiteY27" fmla="*/ 2018 h 4352341"/>
              <a:gd name="connsiteX28" fmla="*/ 2997681 w 3206866"/>
              <a:gd name="connsiteY28" fmla="*/ 700104 h 4352341"/>
              <a:gd name="connsiteX29" fmla="*/ 3202331 w 3206866"/>
              <a:gd name="connsiteY29" fmla="*/ 1026675 h 4352341"/>
              <a:gd name="connsiteX30" fmla="*/ 3041222 w 3206866"/>
              <a:gd name="connsiteY30" fmla="*/ 1196492 h 4352341"/>
              <a:gd name="connsiteX31" fmla="*/ 2797382 w 3206866"/>
              <a:gd name="connsiteY31" fmla="*/ 1340184 h 4352341"/>
              <a:gd name="connsiteX32" fmla="*/ 2462101 w 3206866"/>
              <a:gd name="connsiteY32" fmla="*/ 1466459 h 4352341"/>
              <a:gd name="connsiteX33" fmla="*/ 1943941 w 3206866"/>
              <a:gd name="connsiteY33" fmla="*/ 1523064 h 4352341"/>
              <a:gd name="connsiteX34" fmla="*/ 1626078 w 3206866"/>
              <a:gd name="connsiteY34" fmla="*/ 1705945 h 4352341"/>
              <a:gd name="connsiteX35" fmla="*/ 1582536 w 3206866"/>
              <a:gd name="connsiteY35" fmla="*/ 1544835 h 4352341"/>
              <a:gd name="connsiteX36" fmla="*/ 1417074 w 3206866"/>
              <a:gd name="connsiteY36" fmla="*/ 1601441 h 4352341"/>
              <a:gd name="connsiteX37" fmla="*/ 1325633 w 3206866"/>
              <a:gd name="connsiteY37" fmla="*/ 1758195 h 4352341"/>
              <a:gd name="connsiteX38" fmla="*/ 1434490 w 3206866"/>
              <a:gd name="connsiteY38" fmla="*/ 1997681 h 4352341"/>
              <a:gd name="connsiteX39" fmla="*/ 1556411 w 3206866"/>
              <a:gd name="connsiteY39" fmla="*/ 2084765 h 4352341"/>
              <a:gd name="connsiteX40" fmla="*/ 1521576 w 3206866"/>
              <a:gd name="connsiteY40" fmla="*/ 2250228 h 4352341"/>
              <a:gd name="connsiteX41" fmla="*/ 1582536 w 3206866"/>
              <a:gd name="connsiteY41" fmla="*/ 2372149 h 4352341"/>
              <a:gd name="connsiteX42" fmla="*/ 1782832 w 3206866"/>
              <a:gd name="connsiteY42" fmla="*/ 2398274 h 4352341"/>
              <a:gd name="connsiteX43" fmla="*/ 2331473 w 3206866"/>
              <a:gd name="connsiteY43" fmla="*/ 2546319 h 4352341"/>
              <a:gd name="connsiteX44" fmla="*/ 2340181 w 3206866"/>
              <a:gd name="connsiteY44" fmla="*/ 2772742 h 4352341"/>
              <a:gd name="connsiteX45" fmla="*/ 2348889 w 3206866"/>
              <a:gd name="connsiteY45" fmla="*/ 3160272 h 4352341"/>
              <a:gd name="connsiteX46" fmla="*/ 2209553 w 3206866"/>
              <a:gd name="connsiteY46" fmla="*/ 3182043 h 4352341"/>
              <a:gd name="connsiteX47" fmla="*/ 2166010 w 3206866"/>
              <a:gd name="connsiteY47" fmla="*/ 3042705 h 4352341"/>
              <a:gd name="connsiteX48" fmla="*/ 2061507 w 3206866"/>
              <a:gd name="connsiteY48" fmla="*/ 3177688 h 4352341"/>
              <a:gd name="connsiteX49" fmla="*/ 1843793 w 3206866"/>
              <a:gd name="connsiteY49" fmla="*/ 3142854 h 4352341"/>
              <a:gd name="connsiteX50" fmla="*/ 1678330 w 3206866"/>
              <a:gd name="connsiteY50" fmla="*/ 2990454 h 4352341"/>
              <a:gd name="connsiteX51" fmla="*/ 1638174 w 3206866"/>
              <a:gd name="connsiteY51" fmla="*/ 3095441 h 4352341"/>
              <a:gd name="connsiteX52" fmla="*/ 1583987 w 3206866"/>
              <a:gd name="connsiteY52" fmla="*/ 3143339 h 4352341"/>
              <a:gd name="connsiteX53" fmla="*/ 1488193 w 3206866"/>
              <a:gd name="connsiteY53" fmla="*/ 3102698 h 4352341"/>
              <a:gd name="connsiteX54" fmla="*/ 1386593 w 3206866"/>
              <a:gd name="connsiteY54" fmla="*/ 3175270 h 4352341"/>
              <a:gd name="connsiteX55" fmla="*/ 1215325 w 3206866"/>
              <a:gd name="connsiteY55" fmla="*/ 3205265 h 4352341"/>
              <a:gd name="connsiteX56" fmla="*/ 1024705 w 3206866"/>
              <a:gd name="connsiteY56" fmla="*/ 3351377 h 4352341"/>
              <a:gd name="connsiteX57" fmla="*/ 1248708 w 3206866"/>
              <a:gd name="connsiteY57" fmla="*/ 3361051 h 4352341"/>
              <a:gd name="connsiteX58" fmla="*/ 1510932 w 3206866"/>
              <a:gd name="connsiteY58" fmla="*/ 3217845 h 4352341"/>
              <a:gd name="connsiteX59" fmla="*/ 1717519 w 3206866"/>
              <a:gd name="connsiteY59" fmla="*/ 3234294 h 4352341"/>
              <a:gd name="connsiteX60" fmla="*/ 1795896 w 3206866"/>
              <a:gd name="connsiteY60" fmla="*/ 3360569 h 4352341"/>
              <a:gd name="connsiteX61" fmla="*/ 1974422 w 3206866"/>
              <a:gd name="connsiteY61" fmla="*/ 3417174 h 4352341"/>
              <a:gd name="connsiteX62" fmla="*/ 2100696 w 3206866"/>
              <a:gd name="connsiteY62" fmla="*/ 3282191 h 4352341"/>
              <a:gd name="connsiteX63" fmla="*/ 2157301 w 3206866"/>
              <a:gd name="connsiteY63" fmla="*/ 3369277 h 4352341"/>
              <a:gd name="connsiteX64" fmla="*/ 2287929 w 3206866"/>
              <a:gd name="connsiteY64" fmla="*/ 3356215 h 4352341"/>
              <a:gd name="connsiteX65" fmla="*/ 2379371 w 3206866"/>
              <a:gd name="connsiteY65" fmla="*/ 3469425 h 4352341"/>
              <a:gd name="connsiteX66" fmla="*/ 2309701 w 3206866"/>
              <a:gd name="connsiteY66" fmla="*/ 3608762 h 4352341"/>
              <a:gd name="connsiteX67" fmla="*/ 2327119 w 3206866"/>
              <a:gd name="connsiteY67" fmla="*/ 3691494 h 4352341"/>
              <a:gd name="connsiteX68" fmla="*/ 2250702 w 3206866"/>
              <a:gd name="connsiteY68" fmla="*/ 3769509 h 4352341"/>
              <a:gd name="connsiteX69" fmla="*/ 2196490 w 3206866"/>
              <a:gd name="connsiteY69" fmla="*/ 3848246 h 4352341"/>
              <a:gd name="connsiteX70" fmla="*/ 2094294 w 3206866"/>
              <a:gd name="connsiteY70" fmla="*/ 3935533 h 4352341"/>
              <a:gd name="connsiteX71" fmla="*/ 1944417 w 3206866"/>
              <a:gd name="connsiteY71" fmla="*/ 4044535 h 4352341"/>
              <a:gd name="connsiteX72" fmla="*/ 1947444 w 3206866"/>
              <a:gd name="connsiteY72" fmla="*/ 4082382 h 4352341"/>
              <a:gd name="connsiteX73" fmla="*/ 1544746 w 3206866"/>
              <a:gd name="connsiteY73" fmla="*/ 4332175 h 4352341"/>
              <a:gd name="connsiteX74" fmla="*/ 1549288 w 3206866"/>
              <a:gd name="connsiteY74" fmla="*/ 4333689 h 4352341"/>
              <a:gd name="connsiteX75" fmla="*/ 1293437 w 3206866"/>
              <a:gd name="connsiteY75" fmla="*/ 4351855 h 4352341"/>
              <a:gd name="connsiteX76" fmla="*/ 1192005 w 3206866"/>
              <a:gd name="connsiteY76" fmla="*/ 4115687 h 4352341"/>
              <a:gd name="connsiteX77" fmla="*/ 1207144 w 3206866"/>
              <a:gd name="connsiteY77" fmla="*/ 4059673 h 4352341"/>
              <a:gd name="connsiteX78" fmla="*/ 1087546 w 3206866"/>
              <a:gd name="connsiteY78" fmla="*/ 3934018 h 4352341"/>
              <a:gd name="connsiteX79" fmla="*/ 1063323 w 3206866"/>
              <a:gd name="connsiteY79" fmla="*/ 3849239 h 4352341"/>
              <a:gd name="connsiteX80" fmla="*/ 940696 w 3206866"/>
              <a:gd name="connsiteY80" fmla="*/ 3781114 h 4352341"/>
              <a:gd name="connsiteX81" fmla="*/ 905877 w 3206866"/>
              <a:gd name="connsiteY81" fmla="*/ 3696335 h 4352341"/>
              <a:gd name="connsiteX82" fmla="*/ 919503 w 3206866"/>
              <a:gd name="connsiteY82" fmla="*/ 3635778 h 4352341"/>
              <a:gd name="connsiteX83" fmla="*/ 848349 w 3206866"/>
              <a:gd name="connsiteY83" fmla="*/ 3519207 h 4352341"/>
              <a:gd name="connsiteX84" fmla="*/ 766597 w 3206866"/>
              <a:gd name="connsiteY84" fmla="*/ 3472277 h 4352341"/>
              <a:gd name="connsiteX85" fmla="*/ 766598 w 3206866"/>
              <a:gd name="connsiteY85" fmla="*/ 3425345 h 4352341"/>
              <a:gd name="connsiteX86" fmla="*/ 675763 w 3206866"/>
              <a:gd name="connsiteY86" fmla="*/ 3298176 h 4352341"/>
              <a:gd name="connsiteX87" fmla="*/ 634615 w 3206866"/>
              <a:gd name="connsiteY87" fmla="*/ 3274075 h 4352341"/>
              <a:gd name="connsiteX88" fmla="*/ 663946 w 3206866"/>
              <a:gd name="connsiteY88" fmla="*/ 3116837 h 4352341"/>
              <a:gd name="connsiteX89" fmla="*/ 761505 w 3206866"/>
              <a:gd name="connsiteY89" fmla="*/ 3137252 h 4352341"/>
              <a:gd name="connsiteX90" fmla="*/ 749281 w 3206866"/>
              <a:gd name="connsiteY90" fmla="*/ 3043280 h 4352341"/>
              <a:gd name="connsiteX91" fmla="*/ 844632 w 3206866"/>
              <a:gd name="connsiteY91" fmla="*/ 3045727 h 4352341"/>
              <a:gd name="connsiteX92" fmla="*/ 825073 w 3206866"/>
              <a:gd name="connsiteY92" fmla="*/ 2967490 h 4352341"/>
              <a:gd name="connsiteX93" fmla="*/ 771285 w 3206866"/>
              <a:gd name="connsiteY93" fmla="*/ 2947930 h 4352341"/>
              <a:gd name="connsiteX94" fmla="*/ 769175 w 3206866"/>
              <a:gd name="connsiteY94" fmla="*/ 2895343 h 4352341"/>
              <a:gd name="connsiteX95" fmla="*/ 729714 w 3206866"/>
              <a:gd name="connsiteY95" fmla="*/ 2881735 h 4352341"/>
              <a:gd name="connsiteX96" fmla="*/ 737878 w 3206866"/>
              <a:gd name="connsiteY96" fmla="*/ 2839553 h 4352341"/>
              <a:gd name="connsiteX97" fmla="*/ 707942 w 3206866"/>
              <a:gd name="connsiteY97" fmla="*/ 2800092 h 4352341"/>
              <a:gd name="connsiteX98" fmla="*/ 713385 w 3206866"/>
              <a:gd name="connsiteY98" fmla="*/ 2756549 h 4352341"/>
              <a:gd name="connsiteX99" fmla="*/ 694336 w 3206866"/>
              <a:gd name="connsiteY99" fmla="*/ 2730696 h 4352341"/>
              <a:gd name="connsiteX100" fmla="*/ 691614 w 3206866"/>
              <a:gd name="connsiteY100" fmla="*/ 2650413 h 4352341"/>
              <a:gd name="connsiteX101" fmla="*/ 672563 w 3206866"/>
              <a:gd name="connsiteY101" fmla="*/ 2587821 h 4352341"/>
              <a:gd name="connsiteX102" fmla="*/ 705220 w 3206866"/>
              <a:gd name="connsiteY102" fmla="*/ 2511622 h 4352341"/>
              <a:gd name="connsiteX103" fmla="*/ 686171 w 3206866"/>
              <a:gd name="connsiteY103" fmla="*/ 2483047 h 4352341"/>
              <a:gd name="connsiteX104" fmla="*/ 629021 w 3206866"/>
              <a:gd name="connsiteY104" fmla="*/ 2499376 h 4352341"/>
              <a:gd name="connsiteX105" fmla="*/ 581396 w 3206866"/>
              <a:gd name="connsiteY105" fmla="*/ 2499374 h 4352341"/>
              <a:gd name="connsiteX106" fmla="*/ 588199 w 3206866"/>
              <a:gd name="connsiteY106" fmla="*/ 2500735 h 4352341"/>
              <a:gd name="connsiteX107" fmla="*/ 528328 w 3206866"/>
              <a:gd name="connsiteY107" fmla="*/ 2560606 h 4352341"/>
              <a:gd name="connsiteX108" fmla="*/ 441242 w 3206866"/>
              <a:gd name="connsiteY108" fmla="*/ 2571492 h 4352341"/>
              <a:gd name="connsiteX109" fmla="*/ 382732 w 3206866"/>
              <a:gd name="connsiteY109" fmla="*/ 2500735 h 4352341"/>
              <a:gd name="connsiteX110" fmla="*/ 326943 w 3206866"/>
              <a:gd name="connsiteY110" fmla="*/ 2499374 h 4352341"/>
              <a:gd name="connsiteX111" fmla="*/ 313336 w 3206866"/>
              <a:gd name="connsiteY111" fmla="*/ 2545638 h 4352341"/>
              <a:gd name="connsiteX112" fmla="*/ 218086 w 3206866"/>
              <a:gd name="connsiteY112" fmla="*/ 2545639 h 4352341"/>
              <a:gd name="connsiteX113" fmla="*/ 174543 w 3206866"/>
              <a:gd name="connsiteY113" fmla="*/ 2499375 h 4352341"/>
              <a:gd name="connsiteX114" fmla="*/ 103786 w 3206866"/>
              <a:gd name="connsiteY114" fmla="*/ 2469439 h 4352341"/>
              <a:gd name="connsiteX115" fmla="*/ 67046 w 3206866"/>
              <a:gd name="connsiteY115" fmla="*/ 2443585 h 4352341"/>
              <a:gd name="connsiteX116" fmla="*/ 65685 w 3206866"/>
              <a:gd name="connsiteY116" fmla="*/ 2393239 h 4352341"/>
              <a:gd name="connsiteX117" fmla="*/ 5813 w 3206866"/>
              <a:gd name="connsiteY117" fmla="*/ 2351055 h 4352341"/>
              <a:gd name="connsiteX118" fmla="*/ 1732 w 3206866"/>
              <a:gd name="connsiteY118" fmla="*/ 2351056 h 4352341"/>
              <a:gd name="connsiteX0" fmla="*/ 178724 w 3203093"/>
              <a:gd name="connsiteY0" fmla="*/ 1830819 h 4352341"/>
              <a:gd name="connsiteX1" fmla="*/ 100427 w 3203093"/>
              <a:gd name="connsiteY1" fmla="*/ 1721762 h 4352341"/>
              <a:gd name="connsiteX2" fmla="*/ 75260 w 3203093"/>
              <a:gd name="connsiteY2" fmla="*/ 1609909 h 4352341"/>
              <a:gd name="connsiteX3" fmla="*/ 58482 w 3203093"/>
              <a:gd name="connsiteY3" fmla="*/ 1514834 h 4352341"/>
              <a:gd name="connsiteX4" fmla="*/ 78056 w 3203093"/>
              <a:gd name="connsiteY4" fmla="*/ 1400184 h 4352341"/>
              <a:gd name="connsiteX5" fmla="*/ 178724 w 3203093"/>
              <a:gd name="connsiteY5" fmla="*/ 1319090 h 4352341"/>
              <a:gd name="connsiteX6" fmla="*/ 301763 w 3203093"/>
              <a:gd name="connsiteY6" fmla="*/ 1235200 h 4352341"/>
              <a:gd name="connsiteX7" fmla="*/ 349300 w 3203093"/>
              <a:gd name="connsiteY7" fmla="*/ 1047846 h 4352341"/>
              <a:gd name="connsiteX8" fmla="*/ 268207 w 3203093"/>
              <a:gd name="connsiteY8" fmla="*/ 930400 h 4352341"/>
              <a:gd name="connsiteX9" fmla="*/ 248632 w 3203093"/>
              <a:gd name="connsiteY9" fmla="*/ 857696 h 4352341"/>
              <a:gd name="connsiteX10" fmla="*/ 399634 w 3203093"/>
              <a:gd name="connsiteY10" fmla="*/ 782195 h 4352341"/>
              <a:gd name="connsiteX11" fmla="*/ 483524 w 3203093"/>
              <a:gd name="connsiteY11" fmla="*/ 661953 h 4352341"/>
              <a:gd name="connsiteX12" fmla="*/ 491913 w 3203093"/>
              <a:gd name="connsiteY12" fmla="*/ 533322 h 4352341"/>
              <a:gd name="connsiteX13" fmla="*/ 486321 w 3203093"/>
              <a:gd name="connsiteY13" fmla="*/ 474599 h 4352341"/>
              <a:gd name="connsiteX14" fmla="*/ 539451 w 3203093"/>
              <a:gd name="connsiteY14" fmla="*/ 415876 h 4352341"/>
              <a:gd name="connsiteX15" fmla="*/ 503098 w 3203093"/>
              <a:gd name="connsiteY15" fmla="*/ 318004 h 4352341"/>
              <a:gd name="connsiteX16" fmla="*/ 586988 w 3203093"/>
              <a:gd name="connsiteY16" fmla="*/ 337578 h 4352341"/>
              <a:gd name="connsiteX17" fmla="*/ 656897 w 3203093"/>
              <a:gd name="connsiteY17" fmla="*/ 278856 h 4352341"/>
              <a:gd name="connsiteX18" fmla="*/ 718416 w 3203093"/>
              <a:gd name="connsiteY18" fmla="*/ 231318 h 4352341"/>
              <a:gd name="connsiteX19" fmla="*/ 704434 w 3203093"/>
              <a:gd name="connsiteY19" fmla="*/ 144632 h 4352341"/>
              <a:gd name="connsiteX20" fmla="*/ 810695 w 3203093"/>
              <a:gd name="connsiteY20" fmla="*/ 150224 h 4352341"/>
              <a:gd name="connsiteX21" fmla="*/ 858232 w 3203093"/>
              <a:gd name="connsiteY21" fmla="*/ 192169 h 4352341"/>
              <a:gd name="connsiteX22" fmla="*/ 953308 w 3203093"/>
              <a:gd name="connsiteY22" fmla="*/ 127854 h 4352341"/>
              <a:gd name="connsiteX23" fmla="*/ 953308 w 3203093"/>
              <a:gd name="connsiteY23" fmla="*/ 127854 h 4352341"/>
              <a:gd name="connsiteX24" fmla="*/ 1053976 w 3203093"/>
              <a:gd name="connsiteY24" fmla="*/ 113872 h 4352341"/>
              <a:gd name="connsiteX25" fmla="*/ 1056772 w 3203093"/>
              <a:gd name="connsiteY25" fmla="*/ 111076 h 4352341"/>
              <a:gd name="connsiteX26" fmla="*/ 1328016 w 3203093"/>
              <a:gd name="connsiteY26" fmla="*/ 10408 h 4352341"/>
              <a:gd name="connsiteX27" fmla="*/ 2284360 w 3203093"/>
              <a:gd name="connsiteY27" fmla="*/ 2018 h 4352341"/>
              <a:gd name="connsiteX28" fmla="*/ 2993908 w 3203093"/>
              <a:gd name="connsiteY28" fmla="*/ 700104 h 4352341"/>
              <a:gd name="connsiteX29" fmla="*/ 3198558 w 3203093"/>
              <a:gd name="connsiteY29" fmla="*/ 1026675 h 4352341"/>
              <a:gd name="connsiteX30" fmla="*/ 3037449 w 3203093"/>
              <a:gd name="connsiteY30" fmla="*/ 1196492 h 4352341"/>
              <a:gd name="connsiteX31" fmla="*/ 2793609 w 3203093"/>
              <a:gd name="connsiteY31" fmla="*/ 1340184 h 4352341"/>
              <a:gd name="connsiteX32" fmla="*/ 2458328 w 3203093"/>
              <a:gd name="connsiteY32" fmla="*/ 1466459 h 4352341"/>
              <a:gd name="connsiteX33" fmla="*/ 1940168 w 3203093"/>
              <a:gd name="connsiteY33" fmla="*/ 1523064 h 4352341"/>
              <a:gd name="connsiteX34" fmla="*/ 1622305 w 3203093"/>
              <a:gd name="connsiteY34" fmla="*/ 1705945 h 4352341"/>
              <a:gd name="connsiteX35" fmla="*/ 1578763 w 3203093"/>
              <a:gd name="connsiteY35" fmla="*/ 1544835 h 4352341"/>
              <a:gd name="connsiteX36" fmla="*/ 1413301 w 3203093"/>
              <a:gd name="connsiteY36" fmla="*/ 1601441 h 4352341"/>
              <a:gd name="connsiteX37" fmla="*/ 1321860 w 3203093"/>
              <a:gd name="connsiteY37" fmla="*/ 1758195 h 4352341"/>
              <a:gd name="connsiteX38" fmla="*/ 1430717 w 3203093"/>
              <a:gd name="connsiteY38" fmla="*/ 1997681 h 4352341"/>
              <a:gd name="connsiteX39" fmla="*/ 1552638 w 3203093"/>
              <a:gd name="connsiteY39" fmla="*/ 2084765 h 4352341"/>
              <a:gd name="connsiteX40" fmla="*/ 1517803 w 3203093"/>
              <a:gd name="connsiteY40" fmla="*/ 2250228 h 4352341"/>
              <a:gd name="connsiteX41" fmla="*/ 1578763 w 3203093"/>
              <a:gd name="connsiteY41" fmla="*/ 2372149 h 4352341"/>
              <a:gd name="connsiteX42" fmla="*/ 1779059 w 3203093"/>
              <a:gd name="connsiteY42" fmla="*/ 2398274 h 4352341"/>
              <a:gd name="connsiteX43" fmla="*/ 2327700 w 3203093"/>
              <a:gd name="connsiteY43" fmla="*/ 2546319 h 4352341"/>
              <a:gd name="connsiteX44" fmla="*/ 2336408 w 3203093"/>
              <a:gd name="connsiteY44" fmla="*/ 2772742 h 4352341"/>
              <a:gd name="connsiteX45" fmla="*/ 2345116 w 3203093"/>
              <a:gd name="connsiteY45" fmla="*/ 3160272 h 4352341"/>
              <a:gd name="connsiteX46" fmla="*/ 2205780 w 3203093"/>
              <a:gd name="connsiteY46" fmla="*/ 3182043 h 4352341"/>
              <a:gd name="connsiteX47" fmla="*/ 2162237 w 3203093"/>
              <a:gd name="connsiteY47" fmla="*/ 3042705 h 4352341"/>
              <a:gd name="connsiteX48" fmla="*/ 2057734 w 3203093"/>
              <a:gd name="connsiteY48" fmla="*/ 3177688 h 4352341"/>
              <a:gd name="connsiteX49" fmla="*/ 1840020 w 3203093"/>
              <a:gd name="connsiteY49" fmla="*/ 3142854 h 4352341"/>
              <a:gd name="connsiteX50" fmla="*/ 1674557 w 3203093"/>
              <a:gd name="connsiteY50" fmla="*/ 2990454 h 4352341"/>
              <a:gd name="connsiteX51" fmla="*/ 1634401 w 3203093"/>
              <a:gd name="connsiteY51" fmla="*/ 3095441 h 4352341"/>
              <a:gd name="connsiteX52" fmla="*/ 1580214 w 3203093"/>
              <a:gd name="connsiteY52" fmla="*/ 3143339 h 4352341"/>
              <a:gd name="connsiteX53" fmla="*/ 1484420 w 3203093"/>
              <a:gd name="connsiteY53" fmla="*/ 3102698 h 4352341"/>
              <a:gd name="connsiteX54" fmla="*/ 1382820 w 3203093"/>
              <a:gd name="connsiteY54" fmla="*/ 3175270 h 4352341"/>
              <a:gd name="connsiteX55" fmla="*/ 1211552 w 3203093"/>
              <a:gd name="connsiteY55" fmla="*/ 3205265 h 4352341"/>
              <a:gd name="connsiteX56" fmla="*/ 1020932 w 3203093"/>
              <a:gd name="connsiteY56" fmla="*/ 3351377 h 4352341"/>
              <a:gd name="connsiteX57" fmla="*/ 1244935 w 3203093"/>
              <a:gd name="connsiteY57" fmla="*/ 3361051 h 4352341"/>
              <a:gd name="connsiteX58" fmla="*/ 1507159 w 3203093"/>
              <a:gd name="connsiteY58" fmla="*/ 3217845 h 4352341"/>
              <a:gd name="connsiteX59" fmla="*/ 1713746 w 3203093"/>
              <a:gd name="connsiteY59" fmla="*/ 3234294 h 4352341"/>
              <a:gd name="connsiteX60" fmla="*/ 1792123 w 3203093"/>
              <a:gd name="connsiteY60" fmla="*/ 3360569 h 4352341"/>
              <a:gd name="connsiteX61" fmla="*/ 1970649 w 3203093"/>
              <a:gd name="connsiteY61" fmla="*/ 3417174 h 4352341"/>
              <a:gd name="connsiteX62" fmla="*/ 2096923 w 3203093"/>
              <a:gd name="connsiteY62" fmla="*/ 3282191 h 4352341"/>
              <a:gd name="connsiteX63" fmla="*/ 2153528 w 3203093"/>
              <a:gd name="connsiteY63" fmla="*/ 3369277 h 4352341"/>
              <a:gd name="connsiteX64" fmla="*/ 2284156 w 3203093"/>
              <a:gd name="connsiteY64" fmla="*/ 3356215 h 4352341"/>
              <a:gd name="connsiteX65" fmla="*/ 2375598 w 3203093"/>
              <a:gd name="connsiteY65" fmla="*/ 3469425 h 4352341"/>
              <a:gd name="connsiteX66" fmla="*/ 2305928 w 3203093"/>
              <a:gd name="connsiteY66" fmla="*/ 3608762 h 4352341"/>
              <a:gd name="connsiteX67" fmla="*/ 2323346 w 3203093"/>
              <a:gd name="connsiteY67" fmla="*/ 3691494 h 4352341"/>
              <a:gd name="connsiteX68" fmla="*/ 2246929 w 3203093"/>
              <a:gd name="connsiteY68" fmla="*/ 3769509 h 4352341"/>
              <a:gd name="connsiteX69" fmla="*/ 2192717 w 3203093"/>
              <a:gd name="connsiteY69" fmla="*/ 3848246 h 4352341"/>
              <a:gd name="connsiteX70" fmla="*/ 2090521 w 3203093"/>
              <a:gd name="connsiteY70" fmla="*/ 3935533 h 4352341"/>
              <a:gd name="connsiteX71" fmla="*/ 1940644 w 3203093"/>
              <a:gd name="connsiteY71" fmla="*/ 4044535 h 4352341"/>
              <a:gd name="connsiteX72" fmla="*/ 1943671 w 3203093"/>
              <a:gd name="connsiteY72" fmla="*/ 4082382 h 4352341"/>
              <a:gd name="connsiteX73" fmla="*/ 1540973 w 3203093"/>
              <a:gd name="connsiteY73" fmla="*/ 4332175 h 4352341"/>
              <a:gd name="connsiteX74" fmla="*/ 1545515 w 3203093"/>
              <a:gd name="connsiteY74" fmla="*/ 4333689 h 4352341"/>
              <a:gd name="connsiteX75" fmla="*/ 1289664 w 3203093"/>
              <a:gd name="connsiteY75" fmla="*/ 4351855 h 4352341"/>
              <a:gd name="connsiteX76" fmla="*/ 1188232 w 3203093"/>
              <a:gd name="connsiteY76" fmla="*/ 4115687 h 4352341"/>
              <a:gd name="connsiteX77" fmla="*/ 1203371 w 3203093"/>
              <a:gd name="connsiteY77" fmla="*/ 4059673 h 4352341"/>
              <a:gd name="connsiteX78" fmla="*/ 1083773 w 3203093"/>
              <a:gd name="connsiteY78" fmla="*/ 3934018 h 4352341"/>
              <a:gd name="connsiteX79" fmla="*/ 1059550 w 3203093"/>
              <a:gd name="connsiteY79" fmla="*/ 3849239 h 4352341"/>
              <a:gd name="connsiteX80" fmla="*/ 936923 w 3203093"/>
              <a:gd name="connsiteY80" fmla="*/ 3781114 h 4352341"/>
              <a:gd name="connsiteX81" fmla="*/ 902104 w 3203093"/>
              <a:gd name="connsiteY81" fmla="*/ 3696335 h 4352341"/>
              <a:gd name="connsiteX82" fmla="*/ 915730 w 3203093"/>
              <a:gd name="connsiteY82" fmla="*/ 3635778 h 4352341"/>
              <a:gd name="connsiteX83" fmla="*/ 844576 w 3203093"/>
              <a:gd name="connsiteY83" fmla="*/ 3519207 h 4352341"/>
              <a:gd name="connsiteX84" fmla="*/ 762824 w 3203093"/>
              <a:gd name="connsiteY84" fmla="*/ 3472277 h 4352341"/>
              <a:gd name="connsiteX85" fmla="*/ 762825 w 3203093"/>
              <a:gd name="connsiteY85" fmla="*/ 3425345 h 4352341"/>
              <a:gd name="connsiteX86" fmla="*/ 671990 w 3203093"/>
              <a:gd name="connsiteY86" fmla="*/ 3298176 h 4352341"/>
              <a:gd name="connsiteX87" fmla="*/ 630842 w 3203093"/>
              <a:gd name="connsiteY87" fmla="*/ 3274075 h 4352341"/>
              <a:gd name="connsiteX88" fmla="*/ 660173 w 3203093"/>
              <a:gd name="connsiteY88" fmla="*/ 3116837 h 4352341"/>
              <a:gd name="connsiteX89" fmla="*/ 757732 w 3203093"/>
              <a:gd name="connsiteY89" fmla="*/ 3137252 h 4352341"/>
              <a:gd name="connsiteX90" fmla="*/ 745508 w 3203093"/>
              <a:gd name="connsiteY90" fmla="*/ 3043280 h 4352341"/>
              <a:gd name="connsiteX91" fmla="*/ 840859 w 3203093"/>
              <a:gd name="connsiteY91" fmla="*/ 3045727 h 4352341"/>
              <a:gd name="connsiteX92" fmla="*/ 821300 w 3203093"/>
              <a:gd name="connsiteY92" fmla="*/ 2967490 h 4352341"/>
              <a:gd name="connsiteX93" fmla="*/ 767512 w 3203093"/>
              <a:gd name="connsiteY93" fmla="*/ 2947930 h 4352341"/>
              <a:gd name="connsiteX94" fmla="*/ 765402 w 3203093"/>
              <a:gd name="connsiteY94" fmla="*/ 2895343 h 4352341"/>
              <a:gd name="connsiteX95" fmla="*/ 725941 w 3203093"/>
              <a:gd name="connsiteY95" fmla="*/ 2881735 h 4352341"/>
              <a:gd name="connsiteX96" fmla="*/ 734105 w 3203093"/>
              <a:gd name="connsiteY96" fmla="*/ 2839553 h 4352341"/>
              <a:gd name="connsiteX97" fmla="*/ 704169 w 3203093"/>
              <a:gd name="connsiteY97" fmla="*/ 2800092 h 4352341"/>
              <a:gd name="connsiteX98" fmla="*/ 709612 w 3203093"/>
              <a:gd name="connsiteY98" fmla="*/ 2756549 h 4352341"/>
              <a:gd name="connsiteX99" fmla="*/ 690563 w 3203093"/>
              <a:gd name="connsiteY99" fmla="*/ 2730696 h 4352341"/>
              <a:gd name="connsiteX100" fmla="*/ 687841 w 3203093"/>
              <a:gd name="connsiteY100" fmla="*/ 2650413 h 4352341"/>
              <a:gd name="connsiteX101" fmla="*/ 668790 w 3203093"/>
              <a:gd name="connsiteY101" fmla="*/ 2587821 h 4352341"/>
              <a:gd name="connsiteX102" fmla="*/ 701447 w 3203093"/>
              <a:gd name="connsiteY102" fmla="*/ 2511622 h 4352341"/>
              <a:gd name="connsiteX103" fmla="*/ 682398 w 3203093"/>
              <a:gd name="connsiteY103" fmla="*/ 2483047 h 4352341"/>
              <a:gd name="connsiteX104" fmla="*/ 625248 w 3203093"/>
              <a:gd name="connsiteY104" fmla="*/ 2499376 h 4352341"/>
              <a:gd name="connsiteX105" fmla="*/ 577623 w 3203093"/>
              <a:gd name="connsiteY105" fmla="*/ 2499374 h 4352341"/>
              <a:gd name="connsiteX106" fmla="*/ 584426 w 3203093"/>
              <a:gd name="connsiteY106" fmla="*/ 2500735 h 4352341"/>
              <a:gd name="connsiteX107" fmla="*/ 524555 w 3203093"/>
              <a:gd name="connsiteY107" fmla="*/ 2560606 h 4352341"/>
              <a:gd name="connsiteX108" fmla="*/ 437469 w 3203093"/>
              <a:gd name="connsiteY108" fmla="*/ 2571492 h 4352341"/>
              <a:gd name="connsiteX109" fmla="*/ 378959 w 3203093"/>
              <a:gd name="connsiteY109" fmla="*/ 2500735 h 4352341"/>
              <a:gd name="connsiteX110" fmla="*/ 323170 w 3203093"/>
              <a:gd name="connsiteY110" fmla="*/ 2499374 h 4352341"/>
              <a:gd name="connsiteX111" fmla="*/ 309563 w 3203093"/>
              <a:gd name="connsiteY111" fmla="*/ 2545638 h 4352341"/>
              <a:gd name="connsiteX112" fmla="*/ 214313 w 3203093"/>
              <a:gd name="connsiteY112" fmla="*/ 2545639 h 4352341"/>
              <a:gd name="connsiteX113" fmla="*/ 170770 w 3203093"/>
              <a:gd name="connsiteY113" fmla="*/ 2499375 h 4352341"/>
              <a:gd name="connsiteX114" fmla="*/ 100013 w 3203093"/>
              <a:gd name="connsiteY114" fmla="*/ 2469439 h 4352341"/>
              <a:gd name="connsiteX115" fmla="*/ 63273 w 3203093"/>
              <a:gd name="connsiteY115" fmla="*/ 2443585 h 4352341"/>
              <a:gd name="connsiteX116" fmla="*/ 61912 w 3203093"/>
              <a:gd name="connsiteY116" fmla="*/ 2393239 h 4352341"/>
              <a:gd name="connsiteX117" fmla="*/ 2040 w 3203093"/>
              <a:gd name="connsiteY117" fmla="*/ 2351055 h 4352341"/>
              <a:gd name="connsiteX118" fmla="*/ 25173 w 3203093"/>
              <a:gd name="connsiteY118" fmla="*/ 2306153 h 4352341"/>
              <a:gd name="connsiteX0" fmla="*/ 178724 w 3203093"/>
              <a:gd name="connsiteY0" fmla="*/ 1830819 h 4352341"/>
              <a:gd name="connsiteX1" fmla="*/ 100427 w 3203093"/>
              <a:gd name="connsiteY1" fmla="*/ 1721762 h 4352341"/>
              <a:gd name="connsiteX2" fmla="*/ 75260 w 3203093"/>
              <a:gd name="connsiteY2" fmla="*/ 1609909 h 4352341"/>
              <a:gd name="connsiteX3" fmla="*/ 58482 w 3203093"/>
              <a:gd name="connsiteY3" fmla="*/ 1514834 h 4352341"/>
              <a:gd name="connsiteX4" fmla="*/ 78056 w 3203093"/>
              <a:gd name="connsiteY4" fmla="*/ 1400184 h 4352341"/>
              <a:gd name="connsiteX5" fmla="*/ 178724 w 3203093"/>
              <a:gd name="connsiteY5" fmla="*/ 1319090 h 4352341"/>
              <a:gd name="connsiteX6" fmla="*/ 301763 w 3203093"/>
              <a:gd name="connsiteY6" fmla="*/ 1235200 h 4352341"/>
              <a:gd name="connsiteX7" fmla="*/ 349300 w 3203093"/>
              <a:gd name="connsiteY7" fmla="*/ 1047846 h 4352341"/>
              <a:gd name="connsiteX8" fmla="*/ 268207 w 3203093"/>
              <a:gd name="connsiteY8" fmla="*/ 930400 h 4352341"/>
              <a:gd name="connsiteX9" fmla="*/ 248632 w 3203093"/>
              <a:gd name="connsiteY9" fmla="*/ 857696 h 4352341"/>
              <a:gd name="connsiteX10" fmla="*/ 399634 w 3203093"/>
              <a:gd name="connsiteY10" fmla="*/ 782195 h 4352341"/>
              <a:gd name="connsiteX11" fmla="*/ 483524 w 3203093"/>
              <a:gd name="connsiteY11" fmla="*/ 661953 h 4352341"/>
              <a:gd name="connsiteX12" fmla="*/ 491913 w 3203093"/>
              <a:gd name="connsiteY12" fmla="*/ 533322 h 4352341"/>
              <a:gd name="connsiteX13" fmla="*/ 486321 w 3203093"/>
              <a:gd name="connsiteY13" fmla="*/ 474599 h 4352341"/>
              <a:gd name="connsiteX14" fmla="*/ 539451 w 3203093"/>
              <a:gd name="connsiteY14" fmla="*/ 415876 h 4352341"/>
              <a:gd name="connsiteX15" fmla="*/ 503098 w 3203093"/>
              <a:gd name="connsiteY15" fmla="*/ 318004 h 4352341"/>
              <a:gd name="connsiteX16" fmla="*/ 586988 w 3203093"/>
              <a:gd name="connsiteY16" fmla="*/ 337578 h 4352341"/>
              <a:gd name="connsiteX17" fmla="*/ 656897 w 3203093"/>
              <a:gd name="connsiteY17" fmla="*/ 278856 h 4352341"/>
              <a:gd name="connsiteX18" fmla="*/ 718416 w 3203093"/>
              <a:gd name="connsiteY18" fmla="*/ 231318 h 4352341"/>
              <a:gd name="connsiteX19" fmla="*/ 704434 w 3203093"/>
              <a:gd name="connsiteY19" fmla="*/ 144632 h 4352341"/>
              <a:gd name="connsiteX20" fmla="*/ 810695 w 3203093"/>
              <a:gd name="connsiteY20" fmla="*/ 150224 h 4352341"/>
              <a:gd name="connsiteX21" fmla="*/ 858232 w 3203093"/>
              <a:gd name="connsiteY21" fmla="*/ 192169 h 4352341"/>
              <a:gd name="connsiteX22" fmla="*/ 953308 w 3203093"/>
              <a:gd name="connsiteY22" fmla="*/ 127854 h 4352341"/>
              <a:gd name="connsiteX23" fmla="*/ 953308 w 3203093"/>
              <a:gd name="connsiteY23" fmla="*/ 127854 h 4352341"/>
              <a:gd name="connsiteX24" fmla="*/ 1053976 w 3203093"/>
              <a:gd name="connsiteY24" fmla="*/ 113872 h 4352341"/>
              <a:gd name="connsiteX25" fmla="*/ 1056772 w 3203093"/>
              <a:gd name="connsiteY25" fmla="*/ 111076 h 4352341"/>
              <a:gd name="connsiteX26" fmla="*/ 1328016 w 3203093"/>
              <a:gd name="connsiteY26" fmla="*/ 10408 h 4352341"/>
              <a:gd name="connsiteX27" fmla="*/ 2284360 w 3203093"/>
              <a:gd name="connsiteY27" fmla="*/ 2018 h 4352341"/>
              <a:gd name="connsiteX28" fmla="*/ 2993908 w 3203093"/>
              <a:gd name="connsiteY28" fmla="*/ 700104 h 4352341"/>
              <a:gd name="connsiteX29" fmla="*/ 3198558 w 3203093"/>
              <a:gd name="connsiteY29" fmla="*/ 1026675 h 4352341"/>
              <a:gd name="connsiteX30" fmla="*/ 3037449 w 3203093"/>
              <a:gd name="connsiteY30" fmla="*/ 1196492 h 4352341"/>
              <a:gd name="connsiteX31" fmla="*/ 2793609 w 3203093"/>
              <a:gd name="connsiteY31" fmla="*/ 1340184 h 4352341"/>
              <a:gd name="connsiteX32" fmla="*/ 2458328 w 3203093"/>
              <a:gd name="connsiteY32" fmla="*/ 1466459 h 4352341"/>
              <a:gd name="connsiteX33" fmla="*/ 1940168 w 3203093"/>
              <a:gd name="connsiteY33" fmla="*/ 1523064 h 4352341"/>
              <a:gd name="connsiteX34" fmla="*/ 1622305 w 3203093"/>
              <a:gd name="connsiteY34" fmla="*/ 1705945 h 4352341"/>
              <a:gd name="connsiteX35" fmla="*/ 1578763 w 3203093"/>
              <a:gd name="connsiteY35" fmla="*/ 1544835 h 4352341"/>
              <a:gd name="connsiteX36" fmla="*/ 1413301 w 3203093"/>
              <a:gd name="connsiteY36" fmla="*/ 1601441 h 4352341"/>
              <a:gd name="connsiteX37" fmla="*/ 1321860 w 3203093"/>
              <a:gd name="connsiteY37" fmla="*/ 1758195 h 4352341"/>
              <a:gd name="connsiteX38" fmla="*/ 1430717 w 3203093"/>
              <a:gd name="connsiteY38" fmla="*/ 1997681 h 4352341"/>
              <a:gd name="connsiteX39" fmla="*/ 1552638 w 3203093"/>
              <a:gd name="connsiteY39" fmla="*/ 2084765 h 4352341"/>
              <a:gd name="connsiteX40" fmla="*/ 1517803 w 3203093"/>
              <a:gd name="connsiteY40" fmla="*/ 2250228 h 4352341"/>
              <a:gd name="connsiteX41" fmla="*/ 1578763 w 3203093"/>
              <a:gd name="connsiteY41" fmla="*/ 2372149 h 4352341"/>
              <a:gd name="connsiteX42" fmla="*/ 1779059 w 3203093"/>
              <a:gd name="connsiteY42" fmla="*/ 2398274 h 4352341"/>
              <a:gd name="connsiteX43" fmla="*/ 2327700 w 3203093"/>
              <a:gd name="connsiteY43" fmla="*/ 2546319 h 4352341"/>
              <a:gd name="connsiteX44" fmla="*/ 2336408 w 3203093"/>
              <a:gd name="connsiteY44" fmla="*/ 2772742 h 4352341"/>
              <a:gd name="connsiteX45" fmla="*/ 2345116 w 3203093"/>
              <a:gd name="connsiteY45" fmla="*/ 3160272 h 4352341"/>
              <a:gd name="connsiteX46" fmla="*/ 2205780 w 3203093"/>
              <a:gd name="connsiteY46" fmla="*/ 3182043 h 4352341"/>
              <a:gd name="connsiteX47" fmla="*/ 2162237 w 3203093"/>
              <a:gd name="connsiteY47" fmla="*/ 3042705 h 4352341"/>
              <a:gd name="connsiteX48" fmla="*/ 2057734 w 3203093"/>
              <a:gd name="connsiteY48" fmla="*/ 3177688 h 4352341"/>
              <a:gd name="connsiteX49" fmla="*/ 1840020 w 3203093"/>
              <a:gd name="connsiteY49" fmla="*/ 3142854 h 4352341"/>
              <a:gd name="connsiteX50" fmla="*/ 1674557 w 3203093"/>
              <a:gd name="connsiteY50" fmla="*/ 2990454 h 4352341"/>
              <a:gd name="connsiteX51" fmla="*/ 1634401 w 3203093"/>
              <a:gd name="connsiteY51" fmla="*/ 3095441 h 4352341"/>
              <a:gd name="connsiteX52" fmla="*/ 1580214 w 3203093"/>
              <a:gd name="connsiteY52" fmla="*/ 3143339 h 4352341"/>
              <a:gd name="connsiteX53" fmla="*/ 1484420 w 3203093"/>
              <a:gd name="connsiteY53" fmla="*/ 3102698 h 4352341"/>
              <a:gd name="connsiteX54" fmla="*/ 1382820 w 3203093"/>
              <a:gd name="connsiteY54" fmla="*/ 3175270 h 4352341"/>
              <a:gd name="connsiteX55" fmla="*/ 1211552 w 3203093"/>
              <a:gd name="connsiteY55" fmla="*/ 3205265 h 4352341"/>
              <a:gd name="connsiteX56" fmla="*/ 1020932 w 3203093"/>
              <a:gd name="connsiteY56" fmla="*/ 3351377 h 4352341"/>
              <a:gd name="connsiteX57" fmla="*/ 1244935 w 3203093"/>
              <a:gd name="connsiteY57" fmla="*/ 3361051 h 4352341"/>
              <a:gd name="connsiteX58" fmla="*/ 1507159 w 3203093"/>
              <a:gd name="connsiteY58" fmla="*/ 3217845 h 4352341"/>
              <a:gd name="connsiteX59" fmla="*/ 1713746 w 3203093"/>
              <a:gd name="connsiteY59" fmla="*/ 3234294 h 4352341"/>
              <a:gd name="connsiteX60" fmla="*/ 1792123 w 3203093"/>
              <a:gd name="connsiteY60" fmla="*/ 3360569 h 4352341"/>
              <a:gd name="connsiteX61" fmla="*/ 1970649 w 3203093"/>
              <a:gd name="connsiteY61" fmla="*/ 3417174 h 4352341"/>
              <a:gd name="connsiteX62" fmla="*/ 2096923 w 3203093"/>
              <a:gd name="connsiteY62" fmla="*/ 3282191 h 4352341"/>
              <a:gd name="connsiteX63" fmla="*/ 2153528 w 3203093"/>
              <a:gd name="connsiteY63" fmla="*/ 3369277 h 4352341"/>
              <a:gd name="connsiteX64" fmla="*/ 2284156 w 3203093"/>
              <a:gd name="connsiteY64" fmla="*/ 3356215 h 4352341"/>
              <a:gd name="connsiteX65" fmla="*/ 2375598 w 3203093"/>
              <a:gd name="connsiteY65" fmla="*/ 3469425 h 4352341"/>
              <a:gd name="connsiteX66" fmla="*/ 2305928 w 3203093"/>
              <a:gd name="connsiteY66" fmla="*/ 3608762 h 4352341"/>
              <a:gd name="connsiteX67" fmla="*/ 2323346 w 3203093"/>
              <a:gd name="connsiteY67" fmla="*/ 3691494 h 4352341"/>
              <a:gd name="connsiteX68" fmla="*/ 2246929 w 3203093"/>
              <a:gd name="connsiteY68" fmla="*/ 3769509 h 4352341"/>
              <a:gd name="connsiteX69" fmla="*/ 2192717 w 3203093"/>
              <a:gd name="connsiteY69" fmla="*/ 3848246 h 4352341"/>
              <a:gd name="connsiteX70" fmla="*/ 2090521 w 3203093"/>
              <a:gd name="connsiteY70" fmla="*/ 3935533 h 4352341"/>
              <a:gd name="connsiteX71" fmla="*/ 1940644 w 3203093"/>
              <a:gd name="connsiteY71" fmla="*/ 4044535 h 4352341"/>
              <a:gd name="connsiteX72" fmla="*/ 1943671 w 3203093"/>
              <a:gd name="connsiteY72" fmla="*/ 4082382 h 4352341"/>
              <a:gd name="connsiteX73" fmla="*/ 1540973 w 3203093"/>
              <a:gd name="connsiteY73" fmla="*/ 4332175 h 4352341"/>
              <a:gd name="connsiteX74" fmla="*/ 1545515 w 3203093"/>
              <a:gd name="connsiteY74" fmla="*/ 4333689 h 4352341"/>
              <a:gd name="connsiteX75" fmla="*/ 1289664 w 3203093"/>
              <a:gd name="connsiteY75" fmla="*/ 4351855 h 4352341"/>
              <a:gd name="connsiteX76" fmla="*/ 1188232 w 3203093"/>
              <a:gd name="connsiteY76" fmla="*/ 4115687 h 4352341"/>
              <a:gd name="connsiteX77" fmla="*/ 1203371 w 3203093"/>
              <a:gd name="connsiteY77" fmla="*/ 4059673 h 4352341"/>
              <a:gd name="connsiteX78" fmla="*/ 1083773 w 3203093"/>
              <a:gd name="connsiteY78" fmla="*/ 3934018 h 4352341"/>
              <a:gd name="connsiteX79" fmla="*/ 1059550 w 3203093"/>
              <a:gd name="connsiteY79" fmla="*/ 3849239 h 4352341"/>
              <a:gd name="connsiteX80" fmla="*/ 936923 w 3203093"/>
              <a:gd name="connsiteY80" fmla="*/ 3781114 h 4352341"/>
              <a:gd name="connsiteX81" fmla="*/ 902104 w 3203093"/>
              <a:gd name="connsiteY81" fmla="*/ 3696335 h 4352341"/>
              <a:gd name="connsiteX82" fmla="*/ 915730 w 3203093"/>
              <a:gd name="connsiteY82" fmla="*/ 3635778 h 4352341"/>
              <a:gd name="connsiteX83" fmla="*/ 844576 w 3203093"/>
              <a:gd name="connsiteY83" fmla="*/ 3519207 h 4352341"/>
              <a:gd name="connsiteX84" fmla="*/ 762824 w 3203093"/>
              <a:gd name="connsiteY84" fmla="*/ 3472277 h 4352341"/>
              <a:gd name="connsiteX85" fmla="*/ 762825 w 3203093"/>
              <a:gd name="connsiteY85" fmla="*/ 3425345 h 4352341"/>
              <a:gd name="connsiteX86" fmla="*/ 671990 w 3203093"/>
              <a:gd name="connsiteY86" fmla="*/ 3298176 h 4352341"/>
              <a:gd name="connsiteX87" fmla="*/ 630842 w 3203093"/>
              <a:gd name="connsiteY87" fmla="*/ 3274075 h 4352341"/>
              <a:gd name="connsiteX88" fmla="*/ 660173 w 3203093"/>
              <a:gd name="connsiteY88" fmla="*/ 3116837 h 4352341"/>
              <a:gd name="connsiteX89" fmla="*/ 757732 w 3203093"/>
              <a:gd name="connsiteY89" fmla="*/ 3137252 h 4352341"/>
              <a:gd name="connsiteX90" fmla="*/ 745508 w 3203093"/>
              <a:gd name="connsiteY90" fmla="*/ 3043280 h 4352341"/>
              <a:gd name="connsiteX91" fmla="*/ 840859 w 3203093"/>
              <a:gd name="connsiteY91" fmla="*/ 3045727 h 4352341"/>
              <a:gd name="connsiteX92" fmla="*/ 821300 w 3203093"/>
              <a:gd name="connsiteY92" fmla="*/ 2967490 h 4352341"/>
              <a:gd name="connsiteX93" fmla="*/ 767512 w 3203093"/>
              <a:gd name="connsiteY93" fmla="*/ 2947930 h 4352341"/>
              <a:gd name="connsiteX94" fmla="*/ 765402 w 3203093"/>
              <a:gd name="connsiteY94" fmla="*/ 2895343 h 4352341"/>
              <a:gd name="connsiteX95" fmla="*/ 725941 w 3203093"/>
              <a:gd name="connsiteY95" fmla="*/ 2881735 h 4352341"/>
              <a:gd name="connsiteX96" fmla="*/ 734105 w 3203093"/>
              <a:gd name="connsiteY96" fmla="*/ 2839553 h 4352341"/>
              <a:gd name="connsiteX97" fmla="*/ 704169 w 3203093"/>
              <a:gd name="connsiteY97" fmla="*/ 2800092 h 4352341"/>
              <a:gd name="connsiteX98" fmla="*/ 709612 w 3203093"/>
              <a:gd name="connsiteY98" fmla="*/ 2756549 h 4352341"/>
              <a:gd name="connsiteX99" fmla="*/ 690563 w 3203093"/>
              <a:gd name="connsiteY99" fmla="*/ 2730696 h 4352341"/>
              <a:gd name="connsiteX100" fmla="*/ 687841 w 3203093"/>
              <a:gd name="connsiteY100" fmla="*/ 2650413 h 4352341"/>
              <a:gd name="connsiteX101" fmla="*/ 668790 w 3203093"/>
              <a:gd name="connsiteY101" fmla="*/ 2587821 h 4352341"/>
              <a:gd name="connsiteX102" fmla="*/ 701447 w 3203093"/>
              <a:gd name="connsiteY102" fmla="*/ 2511622 h 4352341"/>
              <a:gd name="connsiteX103" fmla="*/ 682398 w 3203093"/>
              <a:gd name="connsiteY103" fmla="*/ 2483047 h 4352341"/>
              <a:gd name="connsiteX104" fmla="*/ 625248 w 3203093"/>
              <a:gd name="connsiteY104" fmla="*/ 2499376 h 4352341"/>
              <a:gd name="connsiteX105" fmla="*/ 577623 w 3203093"/>
              <a:gd name="connsiteY105" fmla="*/ 2499374 h 4352341"/>
              <a:gd name="connsiteX106" fmla="*/ 584426 w 3203093"/>
              <a:gd name="connsiteY106" fmla="*/ 2500735 h 4352341"/>
              <a:gd name="connsiteX107" fmla="*/ 524555 w 3203093"/>
              <a:gd name="connsiteY107" fmla="*/ 2560606 h 4352341"/>
              <a:gd name="connsiteX108" fmla="*/ 437469 w 3203093"/>
              <a:gd name="connsiteY108" fmla="*/ 2571492 h 4352341"/>
              <a:gd name="connsiteX109" fmla="*/ 378959 w 3203093"/>
              <a:gd name="connsiteY109" fmla="*/ 2500735 h 4352341"/>
              <a:gd name="connsiteX110" fmla="*/ 323170 w 3203093"/>
              <a:gd name="connsiteY110" fmla="*/ 2499374 h 4352341"/>
              <a:gd name="connsiteX111" fmla="*/ 309563 w 3203093"/>
              <a:gd name="connsiteY111" fmla="*/ 2545638 h 4352341"/>
              <a:gd name="connsiteX112" fmla="*/ 214313 w 3203093"/>
              <a:gd name="connsiteY112" fmla="*/ 2545639 h 4352341"/>
              <a:gd name="connsiteX113" fmla="*/ 170770 w 3203093"/>
              <a:gd name="connsiteY113" fmla="*/ 2499375 h 4352341"/>
              <a:gd name="connsiteX114" fmla="*/ 100013 w 3203093"/>
              <a:gd name="connsiteY114" fmla="*/ 2469439 h 4352341"/>
              <a:gd name="connsiteX115" fmla="*/ 63273 w 3203093"/>
              <a:gd name="connsiteY115" fmla="*/ 2443585 h 4352341"/>
              <a:gd name="connsiteX116" fmla="*/ 61912 w 3203093"/>
              <a:gd name="connsiteY116" fmla="*/ 2393239 h 4352341"/>
              <a:gd name="connsiteX117" fmla="*/ 2040 w 3203093"/>
              <a:gd name="connsiteY117" fmla="*/ 2351055 h 4352341"/>
              <a:gd name="connsiteX118" fmla="*/ 25173 w 3203093"/>
              <a:gd name="connsiteY118" fmla="*/ 2306153 h 4352341"/>
              <a:gd name="connsiteX119" fmla="*/ 33337 w 3203093"/>
              <a:gd name="connsiteY119" fmla="*/ 2303431 h 4352341"/>
              <a:gd name="connsiteX0" fmla="*/ 187620 w 3211989"/>
              <a:gd name="connsiteY0" fmla="*/ 1830819 h 4352341"/>
              <a:gd name="connsiteX1" fmla="*/ 109323 w 3211989"/>
              <a:gd name="connsiteY1" fmla="*/ 1721762 h 4352341"/>
              <a:gd name="connsiteX2" fmla="*/ 84156 w 3211989"/>
              <a:gd name="connsiteY2" fmla="*/ 1609909 h 4352341"/>
              <a:gd name="connsiteX3" fmla="*/ 67378 w 3211989"/>
              <a:gd name="connsiteY3" fmla="*/ 1514834 h 4352341"/>
              <a:gd name="connsiteX4" fmla="*/ 86952 w 3211989"/>
              <a:gd name="connsiteY4" fmla="*/ 1400184 h 4352341"/>
              <a:gd name="connsiteX5" fmla="*/ 187620 w 3211989"/>
              <a:gd name="connsiteY5" fmla="*/ 1319090 h 4352341"/>
              <a:gd name="connsiteX6" fmla="*/ 310659 w 3211989"/>
              <a:gd name="connsiteY6" fmla="*/ 1235200 h 4352341"/>
              <a:gd name="connsiteX7" fmla="*/ 358196 w 3211989"/>
              <a:gd name="connsiteY7" fmla="*/ 1047846 h 4352341"/>
              <a:gd name="connsiteX8" fmla="*/ 277103 w 3211989"/>
              <a:gd name="connsiteY8" fmla="*/ 930400 h 4352341"/>
              <a:gd name="connsiteX9" fmla="*/ 257528 w 3211989"/>
              <a:gd name="connsiteY9" fmla="*/ 857696 h 4352341"/>
              <a:gd name="connsiteX10" fmla="*/ 408530 w 3211989"/>
              <a:gd name="connsiteY10" fmla="*/ 782195 h 4352341"/>
              <a:gd name="connsiteX11" fmla="*/ 492420 w 3211989"/>
              <a:gd name="connsiteY11" fmla="*/ 661953 h 4352341"/>
              <a:gd name="connsiteX12" fmla="*/ 500809 w 3211989"/>
              <a:gd name="connsiteY12" fmla="*/ 533322 h 4352341"/>
              <a:gd name="connsiteX13" fmla="*/ 495217 w 3211989"/>
              <a:gd name="connsiteY13" fmla="*/ 474599 h 4352341"/>
              <a:gd name="connsiteX14" fmla="*/ 548347 w 3211989"/>
              <a:gd name="connsiteY14" fmla="*/ 415876 h 4352341"/>
              <a:gd name="connsiteX15" fmla="*/ 511994 w 3211989"/>
              <a:gd name="connsiteY15" fmla="*/ 318004 h 4352341"/>
              <a:gd name="connsiteX16" fmla="*/ 595884 w 3211989"/>
              <a:gd name="connsiteY16" fmla="*/ 337578 h 4352341"/>
              <a:gd name="connsiteX17" fmla="*/ 665793 w 3211989"/>
              <a:gd name="connsiteY17" fmla="*/ 278856 h 4352341"/>
              <a:gd name="connsiteX18" fmla="*/ 727312 w 3211989"/>
              <a:gd name="connsiteY18" fmla="*/ 231318 h 4352341"/>
              <a:gd name="connsiteX19" fmla="*/ 713330 w 3211989"/>
              <a:gd name="connsiteY19" fmla="*/ 144632 h 4352341"/>
              <a:gd name="connsiteX20" fmla="*/ 819591 w 3211989"/>
              <a:gd name="connsiteY20" fmla="*/ 150224 h 4352341"/>
              <a:gd name="connsiteX21" fmla="*/ 867128 w 3211989"/>
              <a:gd name="connsiteY21" fmla="*/ 192169 h 4352341"/>
              <a:gd name="connsiteX22" fmla="*/ 962204 w 3211989"/>
              <a:gd name="connsiteY22" fmla="*/ 127854 h 4352341"/>
              <a:gd name="connsiteX23" fmla="*/ 962204 w 3211989"/>
              <a:gd name="connsiteY23" fmla="*/ 127854 h 4352341"/>
              <a:gd name="connsiteX24" fmla="*/ 1062872 w 3211989"/>
              <a:gd name="connsiteY24" fmla="*/ 113872 h 4352341"/>
              <a:gd name="connsiteX25" fmla="*/ 1065668 w 3211989"/>
              <a:gd name="connsiteY25" fmla="*/ 111076 h 4352341"/>
              <a:gd name="connsiteX26" fmla="*/ 1336912 w 3211989"/>
              <a:gd name="connsiteY26" fmla="*/ 10408 h 4352341"/>
              <a:gd name="connsiteX27" fmla="*/ 2293256 w 3211989"/>
              <a:gd name="connsiteY27" fmla="*/ 2018 h 4352341"/>
              <a:gd name="connsiteX28" fmla="*/ 3002804 w 3211989"/>
              <a:gd name="connsiteY28" fmla="*/ 700104 h 4352341"/>
              <a:gd name="connsiteX29" fmla="*/ 3207454 w 3211989"/>
              <a:gd name="connsiteY29" fmla="*/ 1026675 h 4352341"/>
              <a:gd name="connsiteX30" fmla="*/ 3046345 w 3211989"/>
              <a:gd name="connsiteY30" fmla="*/ 1196492 h 4352341"/>
              <a:gd name="connsiteX31" fmla="*/ 2802505 w 3211989"/>
              <a:gd name="connsiteY31" fmla="*/ 1340184 h 4352341"/>
              <a:gd name="connsiteX32" fmla="*/ 2467224 w 3211989"/>
              <a:gd name="connsiteY32" fmla="*/ 1466459 h 4352341"/>
              <a:gd name="connsiteX33" fmla="*/ 1949064 w 3211989"/>
              <a:gd name="connsiteY33" fmla="*/ 1523064 h 4352341"/>
              <a:gd name="connsiteX34" fmla="*/ 1631201 w 3211989"/>
              <a:gd name="connsiteY34" fmla="*/ 1705945 h 4352341"/>
              <a:gd name="connsiteX35" fmla="*/ 1587659 w 3211989"/>
              <a:gd name="connsiteY35" fmla="*/ 1544835 h 4352341"/>
              <a:gd name="connsiteX36" fmla="*/ 1422197 w 3211989"/>
              <a:gd name="connsiteY36" fmla="*/ 1601441 h 4352341"/>
              <a:gd name="connsiteX37" fmla="*/ 1330756 w 3211989"/>
              <a:gd name="connsiteY37" fmla="*/ 1758195 h 4352341"/>
              <a:gd name="connsiteX38" fmla="*/ 1439613 w 3211989"/>
              <a:gd name="connsiteY38" fmla="*/ 1997681 h 4352341"/>
              <a:gd name="connsiteX39" fmla="*/ 1561534 w 3211989"/>
              <a:gd name="connsiteY39" fmla="*/ 2084765 h 4352341"/>
              <a:gd name="connsiteX40" fmla="*/ 1526699 w 3211989"/>
              <a:gd name="connsiteY40" fmla="*/ 2250228 h 4352341"/>
              <a:gd name="connsiteX41" fmla="*/ 1587659 w 3211989"/>
              <a:gd name="connsiteY41" fmla="*/ 2372149 h 4352341"/>
              <a:gd name="connsiteX42" fmla="*/ 1787955 w 3211989"/>
              <a:gd name="connsiteY42" fmla="*/ 2398274 h 4352341"/>
              <a:gd name="connsiteX43" fmla="*/ 2336596 w 3211989"/>
              <a:gd name="connsiteY43" fmla="*/ 2546319 h 4352341"/>
              <a:gd name="connsiteX44" fmla="*/ 2345304 w 3211989"/>
              <a:gd name="connsiteY44" fmla="*/ 2772742 h 4352341"/>
              <a:gd name="connsiteX45" fmla="*/ 2354012 w 3211989"/>
              <a:gd name="connsiteY45" fmla="*/ 3160272 h 4352341"/>
              <a:gd name="connsiteX46" fmla="*/ 2214676 w 3211989"/>
              <a:gd name="connsiteY46" fmla="*/ 3182043 h 4352341"/>
              <a:gd name="connsiteX47" fmla="*/ 2171133 w 3211989"/>
              <a:gd name="connsiteY47" fmla="*/ 3042705 h 4352341"/>
              <a:gd name="connsiteX48" fmla="*/ 2066630 w 3211989"/>
              <a:gd name="connsiteY48" fmla="*/ 3177688 h 4352341"/>
              <a:gd name="connsiteX49" fmla="*/ 1848916 w 3211989"/>
              <a:gd name="connsiteY49" fmla="*/ 3142854 h 4352341"/>
              <a:gd name="connsiteX50" fmla="*/ 1683453 w 3211989"/>
              <a:gd name="connsiteY50" fmla="*/ 2990454 h 4352341"/>
              <a:gd name="connsiteX51" fmla="*/ 1643297 w 3211989"/>
              <a:gd name="connsiteY51" fmla="*/ 3095441 h 4352341"/>
              <a:gd name="connsiteX52" fmla="*/ 1589110 w 3211989"/>
              <a:gd name="connsiteY52" fmla="*/ 3143339 h 4352341"/>
              <a:gd name="connsiteX53" fmla="*/ 1493316 w 3211989"/>
              <a:gd name="connsiteY53" fmla="*/ 3102698 h 4352341"/>
              <a:gd name="connsiteX54" fmla="*/ 1391716 w 3211989"/>
              <a:gd name="connsiteY54" fmla="*/ 3175270 h 4352341"/>
              <a:gd name="connsiteX55" fmla="*/ 1220448 w 3211989"/>
              <a:gd name="connsiteY55" fmla="*/ 3205265 h 4352341"/>
              <a:gd name="connsiteX56" fmla="*/ 1029828 w 3211989"/>
              <a:gd name="connsiteY56" fmla="*/ 3351377 h 4352341"/>
              <a:gd name="connsiteX57" fmla="*/ 1253831 w 3211989"/>
              <a:gd name="connsiteY57" fmla="*/ 3361051 h 4352341"/>
              <a:gd name="connsiteX58" fmla="*/ 1516055 w 3211989"/>
              <a:gd name="connsiteY58" fmla="*/ 3217845 h 4352341"/>
              <a:gd name="connsiteX59" fmla="*/ 1722642 w 3211989"/>
              <a:gd name="connsiteY59" fmla="*/ 3234294 h 4352341"/>
              <a:gd name="connsiteX60" fmla="*/ 1801019 w 3211989"/>
              <a:gd name="connsiteY60" fmla="*/ 3360569 h 4352341"/>
              <a:gd name="connsiteX61" fmla="*/ 1979545 w 3211989"/>
              <a:gd name="connsiteY61" fmla="*/ 3417174 h 4352341"/>
              <a:gd name="connsiteX62" fmla="*/ 2105819 w 3211989"/>
              <a:gd name="connsiteY62" fmla="*/ 3282191 h 4352341"/>
              <a:gd name="connsiteX63" fmla="*/ 2162424 w 3211989"/>
              <a:gd name="connsiteY63" fmla="*/ 3369277 h 4352341"/>
              <a:gd name="connsiteX64" fmla="*/ 2293052 w 3211989"/>
              <a:gd name="connsiteY64" fmla="*/ 3356215 h 4352341"/>
              <a:gd name="connsiteX65" fmla="*/ 2384494 w 3211989"/>
              <a:gd name="connsiteY65" fmla="*/ 3469425 h 4352341"/>
              <a:gd name="connsiteX66" fmla="*/ 2314824 w 3211989"/>
              <a:gd name="connsiteY66" fmla="*/ 3608762 h 4352341"/>
              <a:gd name="connsiteX67" fmla="*/ 2332242 w 3211989"/>
              <a:gd name="connsiteY67" fmla="*/ 3691494 h 4352341"/>
              <a:gd name="connsiteX68" fmla="*/ 2255825 w 3211989"/>
              <a:gd name="connsiteY68" fmla="*/ 3769509 h 4352341"/>
              <a:gd name="connsiteX69" fmla="*/ 2201613 w 3211989"/>
              <a:gd name="connsiteY69" fmla="*/ 3848246 h 4352341"/>
              <a:gd name="connsiteX70" fmla="*/ 2099417 w 3211989"/>
              <a:gd name="connsiteY70" fmla="*/ 3935533 h 4352341"/>
              <a:gd name="connsiteX71" fmla="*/ 1949540 w 3211989"/>
              <a:gd name="connsiteY71" fmla="*/ 4044535 h 4352341"/>
              <a:gd name="connsiteX72" fmla="*/ 1952567 w 3211989"/>
              <a:gd name="connsiteY72" fmla="*/ 4082382 h 4352341"/>
              <a:gd name="connsiteX73" fmla="*/ 1549869 w 3211989"/>
              <a:gd name="connsiteY73" fmla="*/ 4332175 h 4352341"/>
              <a:gd name="connsiteX74" fmla="*/ 1554411 w 3211989"/>
              <a:gd name="connsiteY74" fmla="*/ 4333689 h 4352341"/>
              <a:gd name="connsiteX75" fmla="*/ 1298560 w 3211989"/>
              <a:gd name="connsiteY75" fmla="*/ 4351855 h 4352341"/>
              <a:gd name="connsiteX76" fmla="*/ 1197128 w 3211989"/>
              <a:gd name="connsiteY76" fmla="*/ 4115687 h 4352341"/>
              <a:gd name="connsiteX77" fmla="*/ 1212267 w 3211989"/>
              <a:gd name="connsiteY77" fmla="*/ 4059673 h 4352341"/>
              <a:gd name="connsiteX78" fmla="*/ 1092669 w 3211989"/>
              <a:gd name="connsiteY78" fmla="*/ 3934018 h 4352341"/>
              <a:gd name="connsiteX79" fmla="*/ 1068446 w 3211989"/>
              <a:gd name="connsiteY79" fmla="*/ 3849239 h 4352341"/>
              <a:gd name="connsiteX80" fmla="*/ 945819 w 3211989"/>
              <a:gd name="connsiteY80" fmla="*/ 3781114 h 4352341"/>
              <a:gd name="connsiteX81" fmla="*/ 911000 w 3211989"/>
              <a:gd name="connsiteY81" fmla="*/ 3696335 h 4352341"/>
              <a:gd name="connsiteX82" fmla="*/ 924626 w 3211989"/>
              <a:gd name="connsiteY82" fmla="*/ 3635778 h 4352341"/>
              <a:gd name="connsiteX83" fmla="*/ 853472 w 3211989"/>
              <a:gd name="connsiteY83" fmla="*/ 3519207 h 4352341"/>
              <a:gd name="connsiteX84" fmla="*/ 771720 w 3211989"/>
              <a:gd name="connsiteY84" fmla="*/ 3472277 h 4352341"/>
              <a:gd name="connsiteX85" fmla="*/ 771721 w 3211989"/>
              <a:gd name="connsiteY85" fmla="*/ 3425345 h 4352341"/>
              <a:gd name="connsiteX86" fmla="*/ 680886 w 3211989"/>
              <a:gd name="connsiteY86" fmla="*/ 3298176 h 4352341"/>
              <a:gd name="connsiteX87" fmla="*/ 639738 w 3211989"/>
              <a:gd name="connsiteY87" fmla="*/ 3274075 h 4352341"/>
              <a:gd name="connsiteX88" fmla="*/ 669069 w 3211989"/>
              <a:gd name="connsiteY88" fmla="*/ 3116837 h 4352341"/>
              <a:gd name="connsiteX89" fmla="*/ 766628 w 3211989"/>
              <a:gd name="connsiteY89" fmla="*/ 3137252 h 4352341"/>
              <a:gd name="connsiteX90" fmla="*/ 754404 w 3211989"/>
              <a:gd name="connsiteY90" fmla="*/ 3043280 h 4352341"/>
              <a:gd name="connsiteX91" fmla="*/ 849755 w 3211989"/>
              <a:gd name="connsiteY91" fmla="*/ 3045727 h 4352341"/>
              <a:gd name="connsiteX92" fmla="*/ 830196 w 3211989"/>
              <a:gd name="connsiteY92" fmla="*/ 2967490 h 4352341"/>
              <a:gd name="connsiteX93" fmla="*/ 776408 w 3211989"/>
              <a:gd name="connsiteY93" fmla="*/ 2947930 h 4352341"/>
              <a:gd name="connsiteX94" fmla="*/ 774298 w 3211989"/>
              <a:gd name="connsiteY94" fmla="*/ 2895343 h 4352341"/>
              <a:gd name="connsiteX95" fmla="*/ 734837 w 3211989"/>
              <a:gd name="connsiteY95" fmla="*/ 2881735 h 4352341"/>
              <a:gd name="connsiteX96" fmla="*/ 743001 w 3211989"/>
              <a:gd name="connsiteY96" fmla="*/ 2839553 h 4352341"/>
              <a:gd name="connsiteX97" fmla="*/ 713065 w 3211989"/>
              <a:gd name="connsiteY97" fmla="*/ 2800092 h 4352341"/>
              <a:gd name="connsiteX98" fmla="*/ 718508 w 3211989"/>
              <a:gd name="connsiteY98" fmla="*/ 2756549 h 4352341"/>
              <a:gd name="connsiteX99" fmla="*/ 699459 w 3211989"/>
              <a:gd name="connsiteY99" fmla="*/ 2730696 h 4352341"/>
              <a:gd name="connsiteX100" fmla="*/ 696737 w 3211989"/>
              <a:gd name="connsiteY100" fmla="*/ 2650413 h 4352341"/>
              <a:gd name="connsiteX101" fmla="*/ 677686 w 3211989"/>
              <a:gd name="connsiteY101" fmla="*/ 2587821 h 4352341"/>
              <a:gd name="connsiteX102" fmla="*/ 710343 w 3211989"/>
              <a:gd name="connsiteY102" fmla="*/ 2511622 h 4352341"/>
              <a:gd name="connsiteX103" fmla="*/ 691294 w 3211989"/>
              <a:gd name="connsiteY103" fmla="*/ 2483047 h 4352341"/>
              <a:gd name="connsiteX104" fmla="*/ 634144 w 3211989"/>
              <a:gd name="connsiteY104" fmla="*/ 2499376 h 4352341"/>
              <a:gd name="connsiteX105" fmla="*/ 586519 w 3211989"/>
              <a:gd name="connsiteY105" fmla="*/ 2499374 h 4352341"/>
              <a:gd name="connsiteX106" fmla="*/ 593322 w 3211989"/>
              <a:gd name="connsiteY106" fmla="*/ 2500735 h 4352341"/>
              <a:gd name="connsiteX107" fmla="*/ 533451 w 3211989"/>
              <a:gd name="connsiteY107" fmla="*/ 2560606 h 4352341"/>
              <a:gd name="connsiteX108" fmla="*/ 446365 w 3211989"/>
              <a:gd name="connsiteY108" fmla="*/ 2571492 h 4352341"/>
              <a:gd name="connsiteX109" fmla="*/ 387855 w 3211989"/>
              <a:gd name="connsiteY109" fmla="*/ 2500735 h 4352341"/>
              <a:gd name="connsiteX110" fmla="*/ 332066 w 3211989"/>
              <a:gd name="connsiteY110" fmla="*/ 2499374 h 4352341"/>
              <a:gd name="connsiteX111" fmla="*/ 318459 w 3211989"/>
              <a:gd name="connsiteY111" fmla="*/ 2545638 h 4352341"/>
              <a:gd name="connsiteX112" fmla="*/ 223209 w 3211989"/>
              <a:gd name="connsiteY112" fmla="*/ 2545639 h 4352341"/>
              <a:gd name="connsiteX113" fmla="*/ 179666 w 3211989"/>
              <a:gd name="connsiteY113" fmla="*/ 2499375 h 4352341"/>
              <a:gd name="connsiteX114" fmla="*/ 108909 w 3211989"/>
              <a:gd name="connsiteY114" fmla="*/ 2469439 h 4352341"/>
              <a:gd name="connsiteX115" fmla="*/ 72169 w 3211989"/>
              <a:gd name="connsiteY115" fmla="*/ 2443585 h 4352341"/>
              <a:gd name="connsiteX116" fmla="*/ 70808 w 3211989"/>
              <a:gd name="connsiteY116" fmla="*/ 2393239 h 4352341"/>
              <a:gd name="connsiteX117" fmla="*/ 10936 w 3211989"/>
              <a:gd name="connsiteY117" fmla="*/ 2351055 h 4352341"/>
              <a:gd name="connsiteX118" fmla="*/ 34069 w 3211989"/>
              <a:gd name="connsiteY118" fmla="*/ 2306153 h 4352341"/>
              <a:gd name="connsiteX119" fmla="*/ 51 w 3211989"/>
              <a:gd name="connsiteY119" fmla="*/ 2273495 h 4352341"/>
              <a:gd name="connsiteX0" fmla="*/ 190516 w 3214885"/>
              <a:gd name="connsiteY0" fmla="*/ 1830819 h 4352341"/>
              <a:gd name="connsiteX1" fmla="*/ 112219 w 3214885"/>
              <a:gd name="connsiteY1" fmla="*/ 1721762 h 4352341"/>
              <a:gd name="connsiteX2" fmla="*/ 87052 w 3214885"/>
              <a:gd name="connsiteY2" fmla="*/ 1609909 h 4352341"/>
              <a:gd name="connsiteX3" fmla="*/ 70274 w 3214885"/>
              <a:gd name="connsiteY3" fmla="*/ 1514834 h 4352341"/>
              <a:gd name="connsiteX4" fmla="*/ 89848 w 3214885"/>
              <a:gd name="connsiteY4" fmla="*/ 1400184 h 4352341"/>
              <a:gd name="connsiteX5" fmla="*/ 190516 w 3214885"/>
              <a:gd name="connsiteY5" fmla="*/ 1319090 h 4352341"/>
              <a:gd name="connsiteX6" fmla="*/ 313555 w 3214885"/>
              <a:gd name="connsiteY6" fmla="*/ 1235200 h 4352341"/>
              <a:gd name="connsiteX7" fmla="*/ 361092 w 3214885"/>
              <a:gd name="connsiteY7" fmla="*/ 1047846 h 4352341"/>
              <a:gd name="connsiteX8" fmla="*/ 279999 w 3214885"/>
              <a:gd name="connsiteY8" fmla="*/ 930400 h 4352341"/>
              <a:gd name="connsiteX9" fmla="*/ 260424 w 3214885"/>
              <a:gd name="connsiteY9" fmla="*/ 857696 h 4352341"/>
              <a:gd name="connsiteX10" fmla="*/ 411426 w 3214885"/>
              <a:gd name="connsiteY10" fmla="*/ 782195 h 4352341"/>
              <a:gd name="connsiteX11" fmla="*/ 495316 w 3214885"/>
              <a:gd name="connsiteY11" fmla="*/ 661953 h 4352341"/>
              <a:gd name="connsiteX12" fmla="*/ 503705 w 3214885"/>
              <a:gd name="connsiteY12" fmla="*/ 533322 h 4352341"/>
              <a:gd name="connsiteX13" fmla="*/ 498113 w 3214885"/>
              <a:gd name="connsiteY13" fmla="*/ 474599 h 4352341"/>
              <a:gd name="connsiteX14" fmla="*/ 551243 w 3214885"/>
              <a:gd name="connsiteY14" fmla="*/ 415876 h 4352341"/>
              <a:gd name="connsiteX15" fmla="*/ 514890 w 3214885"/>
              <a:gd name="connsiteY15" fmla="*/ 318004 h 4352341"/>
              <a:gd name="connsiteX16" fmla="*/ 598780 w 3214885"/>
              <a:gd name="connsiteY16" fmla="*/ 337578 h 4352341"/>
              <a:gd name="connsiteX17" fmla="*/ 668689 w 3214885"/>
              <a:gd name="connsiteY17" fmla="*/ 278856 h 4352341"/>
              <a:gd name="connsiteX18" fmla="*/ 730208 w 3214885"/>
              <a:gd name="connsiteY18" fmla="*/ 231318 h 4352341"/>
              <a:gd name="connsiteX19" fmla="*/ 716226 w 3214885"/>
              <a:gd name="connsiteY19" fmla="*/ 144632 h 4352341"/>
              <a:gd name="connsiteX20" fmla="*/ 822487 w 3214885"/>
              <a:gd name="connsiteY20" fmla="*/ 150224 h 4352341"/>
              <a:gd name="connsiteX21" fmla="*/ 870024 w 3214885"/>
              <a:gd name="connsiteY21" fmla="*/ 192169 h 4352341"/>
              <a:gd name="connsiteX22" fmla="*/ 965100 w 3214885"/>
              <a:gd name="connsiteY22" fmla="*/ 127854 h 4352341"/>
              <a:gd name="connsiteX23" fmla="*/ 965100 w 3214885"/>
              <a:gd name="connsiteY23" fmla="*/ 127854 h 4352341"/>
              <a:gd name="connsiteX24" fmla="*/ 1065768 w 3214885"/>
              <a:gd name="connsiteY24" fmla="*/ 113872 h 4352341"/>
              <a:gd name="connsiteX25" fmla="*/ 1068564 w 3214885"/>
              <a:gd name="connsiteY25" fmla="*/ 111076 h 4352341"/>
              <a:gd name="connsiteX26" fmla="*/ 1339808 w 3214885"/>
              <a:gd name="connsiteY26" fmla="*/ 10408 h 4352341"/>
              <a:gd name="connsiteX27" fmla="*/ 2296152 w 3214885"/>
              <a:gd name="connsiteY27" fmla="*/ 2018 h 4352341"/>
              <a:gd name="connsiteX28" fmla="*/ 3005700 w 3214885"/>
              <a:gd name="connsiteY28" fmla="*/ 700104 h 4352341"/>
              <a:gd name="connsiteX29" fmla="*/ 3210350 w 3214885"/>
              <a:gd name="connsiteY29" fmla="*/ 1026675 h 4352341"/>
              <a:gd name="connsiteX30" fmla="*/ 3049241 w 3214885"/>
              <a:gd name="connsiteY30" fmla="*/ 1196492 h 4352341"/>
              <a:gd name="connsiteX31" fmla="*/ 2805401 w 3214885"/>
              <a:gd name="connsiteY31" fmla="*/ 1340184 h 4352341"/>
              <a:gd name="connsiteX32" fmla="*/ 2470120 w 3214885"/>
              <a:gd name="connsiteY32" fmla="*/ 1466459 h 4352341"/>
              <a:gd name="connsiteX33" fmla="*/ 1951960 w 3214885"/>
              <a:gd name="connsiteY33" fmla="*/ 1523064 h 4352341"/>
              <a:gd name="connsiteX34" fmla="*/ 1634097 w 3214885"/>
              <a:gd name="connsiteY34" fmla="*/ 1705945 h 4352341"/>
              <a:gd name="connsiteX35" fmla="*/ 1590555 w 3214885"/>
              <a:gd name="connsiteY35" fmla="*/ 1544835 h 4352341"/>
              <a:gd name="connsiteX36" fmla="*/ 1425093 w 3214885"/>
              <a:gd name="connsiteY36" fmla="*/ 1601441 h 4352341"/>
              <a:gd name="connsiteX37" fmla="*/ 1333652 w 3214885"/>
              <a:gd name="connsiteY37" fmla="*/ 1758195 h 4352341"/>
              <a:gd name="connsiteX38" fmla="*/ 1442509 w 3214885"/>
              <a:gd name="connsiteY38" fmla="*/ 1997681 h 4352341"/>
              <a:gd name="connsiteX39" fmla="*/ 1564430 w 3214885"/>
              <a:gd name="connsiteY39" fmla="*/ 2084765 h 4352341"/>
              <a:gd name="connsiteX40" fmla="*/ 1529595 w 3214885"/>
              <a:gd name="connsiteY40" fmla="*/ 2250228 h 4352341"/>
              <a:gd name="connsiteX41" fmla="*/ 1590555 w 3214885"/>
              <a:gd name="connsiteY41" fmla="*/ 2372149 h 4352341"/>
              <a:gd name="connsiteX42" fmla="*/ 1790851 w 3214885"/>
              <a:gd name="connsiteY42" fmla="*/ 2398274 h 4352341"/>
              <a:gd name="connsiteX43" fmla="*/ 2339492 w 3214885"/>
              <a:gd name="connsiteY43" fmla="*/ 2546319 h 4352341"/>
              <a:gd name="connsiteX44" fmla="*/ 2348200 w 3214885"/>
              <a:gd name="connsiteY44" fmla="*/ 2772742 h 4352341"/>
              <a:gd name="connsiteX45" fmla="*/ 2356908 w 3214885"/>
              <a:gd name="connsiteY45" fmla="*/ 3160272 h 4352341"/>
              <a:gd name="connsiteX46" fmla="*/ 2217572 w 3214885"/>
              <a:gd name="connsiteY46" fmla="*/ 3182043 h 4352341"/>
              <a:gd name="connsiteX47" fmla="*/ 2174029 w 3214885"/>
              <a:gd name="connsiteY47" fmla="*/ 3042705 h 4352341"/>
              <a:gd name="connsiteX48" fmla="*/ 2069526 w 3214885"/>
              <a:gd name="connsiteY48" fmla="*/ 3177688 h 4352341"/>
              <a:gd name="connsiteX49" fmla="*/ 1851812 w 3214885"/>
              <a:gd name="connsiteY49" fmla="*/ 3142854 h 4352341"/>
              <a:gd name="connsiteX50" fmla="*/ 1686349 w 3214885"/>
              <a:gd name="connsiteY50" fmla="*/ 2990454 h 4352341"/>
              <a:gd name="connsiteX51" fmla="*/ 1646193 w 3214885"/>
              <a:gd name="connsiteY51" fmla="*/ 3095441 h 4352341"/>
              <a:gd name="connsiteX52" fmla="*/ 1592006 w 3214885"/>
              <a:gd name="connsiteY52" fmla="*/ 3143339 h 4352341"/>
              <a:gd name="connsiteX53" fmla="*/ 1496212 w 3214885"/>
              <a:gd name="connsiteY53" fmla="*/ 3102698 h 4352341"/>
              <a:gd name="connsiteX54" fmla="*/ 1394612 w 3214885"/>
              <a:gd name="connsiteY54" fmla="*/ 3175270 h 4352341"/>
              <a:gd name="connsiteX55" fmla="*/ 1223344 w 3214885"/>
              <a:gd name="connsiteY55" fmla="*/ 3205265 h 4352341"/>
              <a:gd name="connsiteX56" fmla="*/ 1032724 w 3214885"/>
              <a:gd name="connsiteY56" fmla="*/ 3351377 h 4352341"/>
              <a:gd name="connsiteX57" fmla="*/ 1256727 w 3214885"/>
              <a:gd name="connsiteY57" fmla="*/ 3361051 h 4352341"/>
              <a:gd name="connsiteX58" fmla="*/ 1518951 w 3214885"/>
              <a:gd name="connsiteY58" fmla="*/ 3217845 h 4352341"/>
              <a:gd name="connsiteX59" fmla="*/ 1725538 w 3214885"/>
              <a:gd name="connsiteY59" fmla="*/ 3234294 h 4352341"/>
              <a:gd name="connsiteX60" fmla="*/ 1803915 w 3214885"/>
              <a:gd name="connsiteY60" fmla="*/ 3360569 h 4352341"/>
              <a:gd name="connsiteX61" fmla="*/ 1982441 w 3214885"/>
              <a:gd name="connsiteY61" fmla="*/ 3417174 h 4352341"/>
              <a:gd name="connsiteX62" fmla="*/ 2108715 w 3214885"/>
              <a:gd name="connsiteY62" fmla="*/ 3282191 h 4352341"/>
              <a:gd name="connsiteX63" fmla="*/ 2165320 w 3214885"/>
              <a:gd name="connsiteY63" fmla="*/ 3369277 h 4352341"/>
              <a:gd name="connsiteX64" fmla="*/ 2295948 w 3214885"/>
              <a:gd name="connsiteY64" fmla="*/ 3356215 h 4352341"/>
              <a:gd name="connsiteX65" fmla="*/ 2387390 w 3214885"/>
              <a:gd name="connsiteY65" fmla="*/ 3469425 h 4352341"/>
              <a:gd name="connsiteX66" fmla="*/ 2317720 w 3214885"/>
              <a:gd name="connsiteY66" fmla="*/ 3608762 h 4352341"/>
              <a:gd name="connsiteX67" fmla="*/ 2335138 w 3214885"/>
              <a:gd name="connsiteY67" fmla="*/ 3691494 h 4352341"/>
              <a:gd name="connsiteX68" fmla="*/ 2258721 w 3214885"/>
              <a:gd name="connsiteY68" fmla="*/ 3769509 h 4352341"/>
              <a:gd name="connsiteX69" fmla="*/ 2204509 w 3214885"/>
              <a:gd name="connsiteY69" fmla="*/ 3848246 h 4352341"/>
              <a:gd name="connsiteX70" fmla="*/ 2102313 w 3214885"/>
              <a:gd name="connsiteY70" fmla="*/ 3935533 h 4352341"/>
              <a:gd name="connsiteX71" fmla="*/ 1952436 w 3214885"/>
              <a:gd name="connsiteY71" fmla="*/ 4044535 h 4352341"/>
              <a:gd name="connsiteX72" fmla="*/ 1955463 w 3214885"/>
              <a:gd name="connsiteY72" fmla="*/ 4082382 h 4352341"/>
              <a:gd name="connsiteX73" fmla="*/ 1552765 w 3214885"/>
              <a:gd name="connsiteY73" fmla="*/ 4332175 h 4352341"/>
              <a:gd name="connsiteX74" fmla="*/ 1557307 w 3214885"/>
              <a:gd name="connsiteY74" fmla="*/ 4333689 h 4352341"/>
              <a:gd name="connsiteX75" fmla="*/ 1301456 w 3214885"/>
              <a:gd name="connsiteY75" fmla="*/ 4351855 h 4352341"/>
              <a:gd name="connsiteX76" fmla="*/ 1200024 w 3214885"/>
              <a:gd name="connsiteY76" fmla="*/ 4115687 h 4352341"/>
              <a:gd name="connsiteX77" fmla="*/ 1215163 w 3214885"/>
              <a:gd name="connsiteY77" fmla="*/ 4059673 h 4352341"/>
              <a:gd name="connsiteX78" fmla="*/ 1095565 w 3214885"/>
              <a:gd name="connsiteY78" fmla="*/ 3934018 h 4352341"/>
              <a:gd name="connsiteX79" fmla="*/ 1071342 w 3214885"/>
              <a:gd name="connsiteY79" fmla="*/ 3849239 h 4352341"/>
              <a:gd name="connsiteX80" fmla="*/ 948715 w 3214885"/>
              <a:gd name="connsiteY80" fmla="*/ 3781114 h 4352341"/>
              <a:gd name="connsiteX81" fmla="*/ 913896 w 3214885"/>
              <a:gd name="connsiteY81" fmla="*/ 3696335 h 4352341"/>
              <a:gd name="connsiteX82" fmla="*/ 927522 w 3214885"/>
              <a:gd name="connsiteY82" fmla="*/ 3635778 h 4352341"/>
              <a:gd name="connsiteX83" fmla="*/ 856368 w 3214885"/>
              <a:gd name="connsiteY83" fmla="*/ 3519207 h 4352341"/>
              <a:gd name="connsiteX84" fmla="*/ 774616 w 3214885"/>
              <a:gd name="connsiteY84" fmla="*/ 3472277 h 4352341"/>
              <a:gd name="connsiteX85" fmla="*/ 774617 w 3214885"/>
              <a:gd name="connsiteY85" fmla="*/ 3425345 h 4352341"/>
              <a:gd name="connsiteX86" fmla="*/ 683782 w 3214885"/>
              <a:gd name="connsiteY86" fmla="*/ 3298176 h 4352341"/>
              <a:gd name="connsiteX87" fmla="*/ 642634 w 3214885"/>
              <a:gd name="connsiteY87" fmla="*/ 3274075 h 4352341"/>
              <a:gd name="connsiteX88" fmla="*/ 671965 w 3214885"/>
              <a:gd name="connsiteY88" fmla="*/ 3116837 h 4352341"/>
              <a:gd name="connsiteX89" fmla="*/ 769524 w 3214885"/>
              <a:gd name="connsiteY89" fmla="*/ 3137252 h 4352341"/>
              <a:gd name="connsiteX90" fmla="*/ 757300 w 3214885"/>
              <a:gd name="connsiteY90" fmla="*/ 3043280 h 4352341"/>
              <a:gd name="connsiteX91" fmla="*/ 852651 w 3214885"/>
              <a:gd name="connsiteY91" fmla="*/ 3045727 h 4352341"/>
              <a:gd name="connsiteX92" fmla="*/ 833092 w 3214885"/>
              <a:gd name="connsiteY92" fmla="*/ 2967490 h 4352341"/>
              <a:gd name="connsiteX93" fmla="*/ 779304 w 3214885"/>
              <a:gd name="connsiteY93" fmla="*/ 2947930 h 4352341"/>
              <a:gd name="connsiteX94" fmla="*/ 777194 w 3214885"/>
              <a:gd name="connsiteY94" fmla="*/ 2895343 h 4352341"/>
              <a:gd name="connsiteX95" fmla="*/ 737733 w 3214885"/>
              <a:gd name="connsiteY95" fmla="*/ 2881735 h 4352341"/>
              <a:gd name="connsiteX96" fmla="*/ 745897 w 3214885"/>
              <a:gd name="connsiteY96" fmla="*/ 2839553 h 4352341"/>
              <a:gd name="connsiteX97" fmla="*/ 715961 w 3214885"/>
              <a:gd name="connsiteY97" fmla="*/ 2800092 h 4352341"/>
              <a:gd name="connsiteX98" fmla="*/ 721404 w 3214885"/>
              <a:gd name="connsiteY98" fmla="*/ 2756549 h 4352341"/>
              <a:gd name="connsiteX99" fmla="*/ 702355 w 3214885"/>
              <a:gd name="connsiteY99" fmla="*/ 2730696 h 4352341"/>
              <a:gd name="connsiteX100" fmla="*/ 699633 w 3214885"/>
              <a:gd name="connsiteY100" fmla="*/ 2650413 h 4352341"/>
              <a:gd name="connsiteX101" fmla="*/ 680582 w 3214885"/>
              <a:gd name="connsiteY101" fmla="*/ 2587821 h 4352341"/>
              <a:gd name="connsiteX102" fmla="*/ 713239 w 3214885"/>
              <a:gd name="connsiteY102" fmla="*/ 2511622 h 4352341"/>
              <a:gd name="connsiteX103" fmla="*/ 694190 w 3214885"/>
              <a:gd name="connsiteY103" fmla="*/ 2483047 h 4352341"/>
              <a:gd name="connsiteX104" fmla="*/ 637040 w 3214885"/>
              <a:gd name="connsiteY104" fmla="*/ 2499376 h 4352341"/>
              <a:gd name="connsiteX105" fmla="*/ 589415 w 3214885"/>
              <a:gd name="connsiteY105" fmla="*/ 2499374 h 4352341"/>
              <a:gd name="connsiteX106" fmla="*/ 596218 w 3214885"/>
              <a:gd name="connsiteY106" fmla="*/ 2500735 h 4352341"/>
              <a:gd name="connsiteX107" fmla="*/ 536347 w 3214885"/>
              <a:gd name="connsiteY107" fmla="*/ 2560606 h 4352341"/>
              <a:gd name="connsiteX108" fmla="*/ 449261 w 3214885"/>
              <a:gd name="connsiteY108" fmla="*/ 2571492 h 4352341"/>
              <a:gd name="connsiteX109" fmla="*/ 390751 w 3214885"/>
              <a:gd name="connsiteY109" fmla="*/ 2500735 h 4352341"/>
              <a:gd name="connsiteX110" fmla="*/ 334962 w 3214885"/>
              <a:gd name="connsiteY110" fmla="*/ 2499374 h 4352341"/>
              <a:gd name="connsiteX111" fmla="*/ 321355 w 3214885"/>
              <a:gd name="connsiteY111" fmla="*/ 2545638 h 4352341"/>
              <a:gd name="connsiteX112" fmla="*/ 226105 w 3214885"/>
              <a:gd name="connsiteY112" fmla="*/ 2545639 h 4352341"/>
              <a:gd name="connsiteX113" fmla="*/ 182562 w 3214885"/>
              <a:gd name="connsiteY113" fmla="*/ 2499375 h 4352341"/>
              <a:gd name="connsiteX114" fmla="*/ 111805 w 3214885"/>
              <a:gd name="connsiteY114" fmla="*/ 2469439 h 4352341"/>
              <a:gd name="connsiteX115" fmla="*/ 75065 w 3214885"/>
              <a:gd name="connsiteY115" fmla="*/ 2443585 h 4352341"/>
              <a:gd name="connsiteX116" fmla="*/ 73704 w 3214885"/>
              <a:gd name="connsiteY116" fmla="*/ 2393239 h 4352341"/>
              <a:gd name="connsiteX117" fmla="*/ 13832 w 3214885"/>
              <a:gd name="connsiteY117" fmla="*/ 2351055 h 4352341"/>
              <a:gd name="connsiteX118" fmla="*/ 36965 w 3214885"/>
              <a:gd name="connsiteY118" fmla="*/ 2306153 h 4352341"/>
              <a:gd name="connsiteX119" fmla="*/ 2947 w 3214885"/>
              <a:gd name="connsiteY119" fmla="*/ 2273495 h 4352341"/>
              <a:gd name="connsiteX120" fmla="*/ 1586 w 3214885"/>
              <a:gd name="connsiteY120" fmla="*/ 2273496 h 4352341"/>
              <a:gd name="connsiteX0" fmla="*/ 188993 w 3213362"/>
              <a:gd name="connsiteY0" fmla="*/ 1830819 h 4352341"/>
              <a:gd name="connsiteX1" fmla="*/ 110696 w 3213362"/>
              <a:gd name="connsiteY1" fmla="*/ 1721762 h 4352341"/>
              <a:gd name="connsiteX2" fmla="*/ 85529 w 3213362"/>
              <a:gd name="connsiteY2" fmla="*/ 1609909 h 4352341"/>
              <a:gd name="connsiteX3" fmla="*/ 68751 w 3213362"/>
              <a:gd name="connsiteY3" fmla="*/ 1514834 h 4352341"/>
              <a:gd name="connsiteX4" fmla="*/ 88325 w 3213362"/>
              <a:gd name="connsiteY4" fmla="*/ 1400184 h 4352341"/>
              <a:gd name="connsiteX5" fmla="*/ 188993 w 3213362"/>
              <a:gd name="connsiteY5" fmla="*/ 1319090 h 4352341"/>
              <a:gd name="connsiteX6" fmla="*/ 312032 w 3213362"/>
              <a:gd name="connsiteY6" fmla="*/ 1235200 h 4352341"/>
              <a:gd name="connsiteX7" fmla="*/ 359569 w 3213362"/>
              <a:gd name="connsiteY7" fmla="*/ 1047846 h 4352341"/>
              <a:gd name="connsiteX8" fmla="*/ 278476 w 3213362"/>
              <a:gd name="connsiteY8" fmla="*/ 930400 h 4352341"/>
              <a:gd name="connsiteX9" fmla="*/ 258901 w 3213362"/>
              <a:gd name="connsiteY9" fmla="*/ 857696 h 4352341"/>
              <a:gd name="connsiteX10" fmla="*/ 409903 w 3213362"/>
              <a:gd name="connsiteY10" fmla="*/ 782195 h 4352341"/>
              <a:gd name="connsiteX11" fmla="*/ 493793 w 3213362"/>
              <a:gd name="connsiteY11" fmla="*/ 661953 h 4352341"/>
              <a:gd name="connsiteX12" fmla="*/ 502182 w 3213362"/>
              <a:gd name="connsiteY12" fmla="*/ 533322 h 4352341"/>
              <a:gd name="connsiteX13" fmla="*/ 496590 w 3213362"/>
              <a:gd name="connsiteY13" fmla="*/ 474599 h 4352341"/>
              <a:gd name="connsiteX14" fmla="*/ 549720 w 3213362"/>
              <a:gd name="connsiteY14" fmla="*/ 415876 h 4352341"/>
              <a:gd name="connsiteX15" fmla="*/ 513367 w 3213362"/>
              <a:gd name="connsiteY15" fmla="*/ 318004 h 4352341"/>
              <a:gd name="connsiteX16" fmla="*/ 597257 w 3213362"/>
              <a:gd name="connsiteY16" fmla="*/ 337578 h 4352341"/>
              <a:gd name="connsiteX17" fmla="*/ 667166 w 3213362"/>
              <a:gd name="connsiteY17" fmla="*/ 278856 h 4352341"/>
              <a:gd name="connsiteX18" fmla="*/ 728685 w 3213362"/>
              <a:gd name="connsiteY18" fmla="*/ 231318 h 4352341"/>
              <a:gd name="connsiteX19" fmla="*/ 714703 w 3213362"/>
              <a:gd name="connsiteY19" fmla="*/ 144632 h 4352341"/>
              <a:gd name="connsiteX20" fmla="*/ 820964 w 3213362"/>
              <a:gd name="connsiteY20" fmla="*/ 150224 h 4352341"/>
              <a:gd name="connsiteX21" fmla="*/ 868501 w 3213362"/>
              <a:gd name="connsiteY21" fmla="*/ 192169 h 4352341"/>
              <a:gd name="connsiteX22" fmla="*/ 963577 w 3213362"/>
              <a:gd name="connsiteY22" fmla="*/ 127854 h 4352341"/>
              <a:gd name="connsiteX23" fmla="*/ 963577 w 3213362"/>
              <a:gd name="connsiteY23" fmla="*/ 127854 h 4352341"/>
              <a:gd name="connsiteX24" fmla="*/ 1064245 w 3213362"/>
              <a:gd name="connsiteY24" fmla="*/ 113872 h 4352341"/>
              <a:gd name="connsiteX25" fmla="*/ 1067041 w 3213362"/>
              <a:gd name="connsiteY25" fmla="*/ 111076 h 4352341"/>
              <a:gd name="connsiteX26" fmla="*/ 1338285 w 3213362"/>
              <a:gd name="connsiteY26" fmla="*/ 10408 h 4352341"/>
              <a:gd name="connsiteX27" fmla="*/ 2294629 w 3213362"/>
              <a:gd name="connsiteY27" fmla="*/ 2018 h 4352341"/>
              <a:gd name="connsiteX28" fmla="*/ 3004177 w 3213362"/>
              <a:gd name="connsiteY28" fmla="*/ 700104 h 4352341"/>
              <a:gd name="connsiteX29" fmla="*/ 3208827 w 3213362"/>
              <a:gd name="connsiteY29" fmla="*/ 1026675 h 4352341"/>
              <a:gd name="connsiteX30" fmla="*/ 3047718 w 3213362"/>
              <a:gd name="connsiteY30" fmla="*/ 1196492 h 4352341"/>
              <a:gd name="connsiteX31" fmla="*/ 2803878 w 3213362"/>
              <a:gd name="connsiteY31" fmla="*/ 1340184 h 4352341"/>
              <a:gd name="connsiteX32" fmla="*/ 2468597 w 3213362"/>
              <a:gd name="connsiteY32" fmla="*/ 1466459 h 4352341"/>
              <a:gd name="connsiteX33" fmla="*/ 1950437 w 3213362"/>
              <a:gd name="connsiteY33" fmla="*/ 1523064 h 4352341"/>
              <a:gd name="connsiteX34" fmla="*/ 1632574 w 3213362"/>
              <a:gd name="connsiteY34" fmla="*/ 1705945 h 4352341"/>
              <a:gd name="connsiteX35" fmla="*/ 1589032 w 3213362"/>
              <a:gd name="connsiteY35" fmla="*/ 1544835 h 4352341"/>
              <a:gd name="connsiteX36" fmla="*/ 1423570 w 3213362"/>
              <a:gd name="connsiteY36" fmla="*/ 1601441 h 4352341"/>
              <a:gd name="connsiteX37" fmla="*/ 1332129 w 3213362"/>
              <a:gd name="connsiteY37" fmla="*/ 1758195 h 4352341"/>
              <a:gd name="connsiteX38" fmla="*/ 1440986 w 3213362"/>
              <a:gd name="connsiteY38" fmla="*/ 1997681 h 4352341"/>
              <a:gd name="connsiteX39" fmla="*/ 1562907 w 3213362"/>
              <a:gd name="connsiteY39" fmla="*/ 2084765 h 4352341"/>
              <a:gd name="connsiteX40" fmla="*/ 1528072 w 3213362"/>
              <a:gd name="connsiteY40" fmla="*/ 2250228 h 4352341"/>
              <a:gd name="connsiteX41" fmla="*/ 1589032 w 3213362"/>
              <a:gd name="connsiteY41" fmla="*/ 2372149 h 4352341"/>
              <a:gd name="connsiteX42" fmla="*/ 1789328 w 3213362"/>
              <a:gd name="connsiteY42" fmla="*/ 2398274 h 4352341"/>
              <a:gd name="connsiteX43" fmla="*/ 2337969 w 3213362"/>
              <a:gd name="connsiteY43" fmla="*/ 2546319 h 4352341"/>
              <a:gd name="connsiteX44" fmla="*/ 2346677 w 3213362"/>
              <a:gd name="connsiteY44" fmla="*/ 2772742 h 4352341"/>
              <a:gd name="connsiteX45" fmla="*/ 2355385 w 3213362"/>
              <a:gd name="connsiteY45" fmla="*/ 3160272 h 4352341"/>
              <a:gd name="connsiteX46" fmla="*/ 2216049 w 3213362"/>
              <a:gd name="connsiteY46" fmla="*/ 3182043 h 4352341"/>
              <a:gd name="connsiteX47" fmla="*/ 2172506 w 3213362"/>
              <a:gd name="connsiteY47" fmla="*/ 3042705 h 4352341"/>
              <a:gd name="connsiteX48" fmla="*/ 2068003 w 3213362"/>
              <a:gd name="connsiteY48" fmla="*/ 3177688 h 4352341"/>
              <a:gd name="connsiteX49" fmla="*/ 1850289 w 3213362"/>
              <a:gd name="connsiteY49" fmla="*/ 3142854 h 4352341"/>
              <a:gd name="connsiteX50" fmla="*/ 1684826 w 3213362"/>
              <a:gd name="connsiteY50" fmla="*/ 2990454 h 4352341"/>
              <a:gd name="connsiteX51" fmla="*/ 1644670 w 3213362"/>
              <a:gd name="connsiteY51" fmla="*/ 3095441 h 4352341"/>
              <a:gd name="connsiteX52" fmla="*/ 1590483 w 3213362"/>
              <a:gd name="connsiteY52" fmla="*/ 3143339 h 4352341"/>
              <a:gd name="connsiteX53" fmla="*/ 1494689 w 3213362"/>
              <a:gd name="connsiteY53" fmla="*/ 3102698 h 4352341"/>
              <a:gd name="connsiteX54" fmla="*/ 1393089 w 3213362"/>
              <a:gd name="connsiteY54" fmla="*/ 3175270 h 4352341"/>
              <a:gd name="connsiteX55" fmla="*/ 1221821 w 3213362"/>
              <a:gd name="connsiteY55" fmla="*/ 3205265 h 4352341"/>
              <a:gd name="connsiteX56" fmla="*/ 1031201 w 3213362"/>
              <a:gd name="connsiteY56" fmla="*/ 3351377 h 4352341"/>
              <a:gd name="connsiteX57" fmla="*/ 1255204 w 3213362"/>
              <a:gd name="connsiteY57" fmla="*/ 3361051 h 4352341"/>
              <a:gd name="connsiteX58" fmla="*/ 1517428 w 3213362"/>
              <a:gd name="connsiteY58" fmla="*/ 3217845 h 4352341"/>
              <a:gd name="connsiteX59" fmla="*/ 1724015 w 3213362"/>
              <a:gd name="connsiteY59" fmla="*/ 3234294 h 4352341"/>
              <a:gd name="connsiteX60" fmla="*/ 1802392 w 3213362"/>
              <a:gd name="connsiteY60" fmla="*/ 3360569 h 4352341"/>
              <a:gd name="connsiteX61" fmla="*/ 1980918 w 3213362"/>
              <a:gd name="connsiteY61" fmla="*/ 3417174 h 4352341"/>
              <a:gd name="connsiteX62" fmla="*/ 2107192 w 3213362"/>
              <a:gd name="connsiteY62" fmla="*/ 3282191 h 4352341"/>
              <a:gd name="connsiteX63" fmla="*/ 2163797 w 3213362"/>
              <a:gd name="connsiteY63" fmla="*/ 3369277 h 4352341"/>
              <a:gd name="connsiteX64" fmla="*/ 2294425 w 3213362"/>
              <a:gd name="connsiteY64" fmla="*/ 3356215 h 4352341"/>
              <a:gd name="connsiteX65" fmla="*/ 2385867 w 3213362"/>
              <a:gd name="connsiteY65" fmla="*/ 3469425 h 4352341"/>
              <a:gd name="connsiteX66" fmla="*/ 2316197 w 3213362"/>
              <a:gd name="connsiteY66" fmla="*/ 3608762 h 4352341"/>
              <a:gd name="connsiteX67" fmla="*/ 2333615 w 3213362"/>
              <a:gd name="connsiteY67" fmla="*/ 3691494 h 4352341"/>
              <a:gd name="connsiteX68" fmla="*/ 2257198 w 3213362"/>
              <a:gd name="connsiteY68" fmla="*/ 3769509 h 4352341"/>
              <a:gd name="connsiteX69" fmla="*/ 2202986 w 3213362"/>
              <a:gd name="connsiteY69" fmla="*/ 3848246 h 4352341"/>
              <a:gd name="connsiteX70" fmla="*/ 2100790 w 3213362"/>
              <a:gd name="connsiteY70" fmla="*/ 3935533 h 4352341"/>
              <a:gd name="connsiteX71" fmla="*/ 1950913 w 3213362"/>
              <a:gd name="connsiteY71" fmla="*/ 4044535 h 4352341"/>
              <a:gd name="connsiteX72" fmla="*/ 1953940 w 3213362"/>
              <a:gd name="connsiteY72" fmla="*/ 4082382 h 4352341"/>
              <a:gd name="connsiteX73" fmla="*/ 1551242 w 3213362"/>
              <a:gd name="connsiteY73" fmla="*/ 4332175 h 4352341"/>
              <a:gd name="connsiteX74" fmla="*/ 1555784 w 3213362"/>
              <a:gd name="connsiteY74" fmla="*/ 4333689 h 4352341"/>
              <a:gd name="connsiteX75" fmla="*/ 1299933 w 3213362"/>
              <a:gd name="connsiteY75" fmla="*/ 4351855 h 4352341"/>
              <a:gd name="connsiteX76" fmla="*/ 1198501 w 3213362"/>
              <a:gd name="connsiteY76" fmla="*/ 4115687 h 4352341"/>
              <a:gd name="connsiteX77" fmla="*/ 1213640 w 3213362"/>
              <a:gd name="connsiteY77" fmla="*/ 4059673 h 4352341"/>
              <a:gd name="connsiteX78" fmla="*/ 1094042 w 3213362"/>
              <a:gd name="connsiteY78" fmla="*/ 3934018 h 4352341"/>
              <a:gd name="connsiteX79" fmla="*/ 1069819 w 3213362"/>
              <a:gd name="connsiteY79" fmla="*/ 3849239 h 4352341"/>
              <a:gd name="connsiteX80" fmla="*/ 947192 w 3213362"/>
              <a:gd name="connsiteY80" fmla="*/ 3781114 h 4352341"/>
              <a:gd name="connsiteX81" fmla="*/ 912373 w 3213362"/>
              <a:gd name="connsiteY81" fmla="*/ 3696335 h 4352341"/>
              <a:gd name="connsiteX82" fmla="*/ 925999 w 3213362"/>
              <a:gd name="connsiteY82" fmla="*/ 3635778 h 4352341"/>
              <a:gd name="connsiteX83" fmla="*/ 854845 w 3213362"/>
              <a:gd name="connsiteY83" fmla="*/ 3519207 h 4352341"/>
              <a:gd name="connsiteX84" fmla="*/ 773093 w 3213362"/>
              <a:gd name="connsiteY84" fmla="*/ 3472277 h 4352341"/>
              <a:gd name="connsiteX85" fmla="*/ 773094 w 3213362"/>
              <a:gd name="connsiteY85" fmla="*/ 3425345 h 4352341"/>
              <a:gd name="connsiteX86" fmla="*/ 682259 w 3213362"/>
              <a:gd name="connsiteY86" fmla="*/ 3298176 h 4352341"/>
              <a:gd name="connsiteX87" fmla="*/ 641111 w 3213362"/>
              <a:gd name="connsiteY87" fmla="*/ 3274075 h 4352341"/>
              <a:gd name="connsiteX88" fmla="*/ 670442 w 3213362"/>
              <a:gd name="connsiteY88" fmla="*/ 3116837 h 4352341"/>
              <a:gd name="connsiteX89" fmla="*/ 768001 w 3213362"/>
              <a:gd name="connsiteY89" fmla="*/ 3137252 h 4352341"/>
              <a:gd name="connsiteX90" fmla="*/ 755777 w 3213362"/>
              <a:gd name="connsiteY90" fmla="*/ 3043280 h 4352341"/>
              <a:gd name="connsiteX91" fmla="*/ 851128 w 3213362"/>
              <a:gd name="connsiteY91" fmla="*/ 3045727 h 4352341"/>
              <a:gd name="connsiteX92" fmla="*/ 831569 w 3213362"/>
              <a:gd name="connsiteY92" fmla="*/ 2967490 h 4352341"/>
              <a:gd name="connsiteX93" fmla="*/ 777781 w 3213362"/>
              <a:gd name="connsiteY93" fmla="*/ 2947930 h 4352341"/>
              <a:gd name="connsiteX94" fmla="*/ 775671 w 3213362"/>
              <a:gd name="connsiteY94" fmla="*/ 2895343 h 4352341"/>
              <a:gd name="connsiteX95" fmla="*/ 736210 w 3213362"/>
              <a:gd name="connsiteY95" fmla="*/ 2881735 h 4352341"/>
              <a:gd name="connsiteX96" fmla="*/ 744374 w 3213362"/>
              <a:gd name="connsiteY96" fmla="*/ 2839553 h 4352341"/>
              <a:gd name="connsiteX97" fmla="*/ 714438 w 3213362"/>
              <a:gd name="connsiteY97" fmla="*/ 2800092 h 4352341"/>
              <a:gd name="connsiteX98" fmla="*/ 719881 w 3213362"/>
              <a:gd name="connsiteY98" fmla="*/ 2756549 h 4352341"/>
              <a:gd name="connsiteX99" fmla="*/ 700832 w 3213362"/>
              <a:gd name="connsiteY99" fmla="*/ 2730696 h 4352341"/>
              <a:gd name="connsiteX100" fmla="*/ 698110 w 3213362"/>
              <a:gd name="connsiteY100" fmla="*/ 2650413 h 4352341"/>
              <a:gd name="connsiteX101" fmla="*/ 679059 w 3213362"/>
              <a:gd name="connsiteY101" fmla="*/ 2587821 h 4352341"/>
              <a:gd name="connsiteX102" fmla="*/ 711716 w 3213362"/>
              <a:gd name="connsiteY102" fmla="*/ 2511622 h 4352341"/>
              <a:gd name="connsiteX103" fmla="*/ 692667 w 3213362"/>
              <a:gd name="connsiteY103" fmla="*/ 2483047 h 4352341"/>
              <a:gd name="connsiteX104" fmla="*/ 635517 w 3213362"/>
              <a:gd name="connsiteY104" fmla="*/ 2499376 h 4352341"/>
              <a:gd name="connsiteX105" fmla="*/ 587892 w 3213362"/>
              <a:gd name="connsiteY105" fmla="*/ 2499374 h 4352341"/>
              <a:gd name="connsiteX106" fmla="*/ 594695 w 3213362"/>
              <a:gd name="connsiteY106" fmla="*/ 2500735 h 4352341"/>
              <a:gd name="connsiteX107" fmla="*/ 534824 w 3213362"/>
              <a:gd name="connsiteY107" fmla="*/ 2560606 h 4352341"/>
              <a:gd name="connsiteX108" fmla="*/ 447738 w 3213362"/>
              <a:gd name="connsiteY108" fmla="*/ 2571492 h 4352341"/>
              <a:gd name="connsiteX109" fmla="*/ 389228 w 3213362"/>
              <a:gd name="connsiteY109" fmla="*/ 2500735 h 4352341"/>
              <a:gd name="connsiteX110" fmla="*/ 333439 w 3213362"/>
              <a:gd name="connsiteY110" fmla="*/ 2499374 h 4352341"/>
              <a:gd name="connsiteX111" fmla="*/ 319832 w 3213362"/>
              <a:gd name="connsiteY111" fmla="*/ 2545638 h 4352341"/>
              <a:gd name="connsiteX112" fmla="*/ 224582 w 3213362"/>
              <a:gd name="connsiteY112" fmla="*/ 2545639 h 4352341"/>
              <a:gd name="connsiteX113" fmla="*/ 181039 w 3213362"/>
              <a:gd name="connsiteY113" fmla="*/ 2499375 h 4352341"/>
              <a:gd name="connsiteX114" fmla="*/ 110282 w 3213362"/>
              <a:gd name="connsiteY114" fmla="*/ 2469439 h 4352341"/>
              <a:gd name="connsiteX115" fmla="*/ 73542 w 3213362"/>
              <a:gd name="connsiteY115" fmla="*/ 2443585 h 4352341"/>
              <a:gd name="connsiteX116" fmla="*/ 72181 w 3213362"/>
              <a:gd name="connsiteY116" fmla="*/ 2393239 h 4352341"/>
              <a:gd name="connsiteX117" fmla="*/ 12309 w 3213362"/>
              <a:gd name="connsiteY117" fmla="*/ 2351055 h 4352341"/>
              <a:gd name="connsiteX118" fmla="*/ 35442 w 3213362"/>
              <a:gd name="connsiteY118" fmla="*/ 2306153 h 4352341"/>
              <a:gd name="connsiteX119" fmla="*/ 1424 w 3213362"/>
              <a:gd name="connsiteY119" fmla="*/ 2273495 h 4352341"/>
              <a:gd name="connsiteX120" fmla="*/ 9588 w 3213362"/>
              <a:gd name="connsiteY120" fmla="*/ 2240839 h 4352341"/>
              <a:gd name="connsiteX0" fmla="*/ 188993 w 3213362"/>
              <a:gd name="connsiteY0" fmla="*/ 1830819 h 4352341"/>
              <a:gd name="connsiteX1" fmla="*/ 110696 w 3213362"/>
              <a:gd name="connsiteY1" fmla="*/ 1721762 h 4352341"/>
              <a:gd name="connsiteX2" fmla="*/ 85529 w 3213362"/>
              <a:gd name="connsiteY2" fmla="*/ 1609909 h 4352341"/>
              <a:gd name="connsiteX3" fmla="*/ 68751 w 3213362"/>
              <a:gd name="connsiteY3" fmla="*/ 1514834 h 4352341"/>
              <a:gd name="connsiteX4" fmla="*/ 88325 w 3213362"/>
              <a:gd name="connsiteY4" fmla="*/ 1400184 h 4352341"/>
              <a:gd name="connsiteX5" fmla="*/ 188993 w 3213362"/>
              <a:gd name="connsiteY5" fmla="*/ 1319090 h 4352341"/>
              <a:gd name="connsiteX6" fmla="*/ 312032 w 3213362"/>
              <a:gd name="connsiteY6" fmla="*/ 1235200 h 4352341"/>
              <a:gd name="connsiteX7" fmla="*/ 359569 w 3213362"/>
              <a:gd name="connsiteY7" fmla="*/ 1047846 h 4352341"/>
              <a:gd name="connsiteX8" fmla="*/ 278476 w 3213362"/>
              <a:gd name="connsiteY8" fmla="*/ 930400 h 4352341"/>
              <a:gd name="connsiteX9" fmla="*/ 258901 w 3213362"/>
              <a:gd name="connsiteY9" fmla="*/ 857696 h 4352341"/>
              <a:gd name="connsiteX10" fmla="*/ 409903 w 3213362"/>
              <a:gd name="connsiteY10" fmla="*/ 782195 h 4352341"/>
              <a:gd name="connsiteX11" fmla="*/ 493793 w 3213362"/>
              <a:gd name="connsiteY11" fmla="*/ 661953 h 4352341"/>
              <a:gd name="connsiteX12" fmla="*/ 502182 w 3213362"/>
              <a:gd name="connsiteY12" fmla="*/ 533322 h 4352341"/>
              <a:gd name="connsiteX13" fmla="*/ 496590 w 3213362"/>
              <a:gd name="connsiteY13" fmla="*/ 474599 h 4352341"/>
              <a:gd name="connsiteX14" fmla="*/ 549720 w 3213362"/>
              <a:gd name="connsiteY14" fmla="*/ 415876 h 4352341"/>
              <a:gd name="connsiteX15" fmla="*/ 513367 w 3213362"/>
              <a:gd name="connsiteY15" fmla="*/ 318004 h 4352341"/>
              <a:gd name="connsiteX16" fmla="*/ 597257 w 3213362"/>
              <a:gd name="connsiteY16" fmla="*/ 337578 h 4352341"/>
              <a:gd name="connsiteX17" fmla="*/ 667166 w 3213362"/>
              <a:gd name="connsiteY17" fmla="*/ 278856 h 4352341"/>
              <a:gd name="connsiteX18" fmla="*/ 728685 w 3213362"/>
              <a:gd name="connsiteY18" fmla="*/ 231318 h 4352341"/>
              <a:gd name="connsiteX19" fmla="*/ 714703 w 3213362"/>
              <a:gd name="connsiteY19" fmla="*/ 144632 h 4352341"/>
              <a:gd name="connsiteX20" fmla="*/ 820964 w 3213362"/>
              <a:gd name="connsiteY20" fmla="*/ 150224 h 4352341"/>
              <a:gd name="connsiteX21" fmla="*/ 868501 w 3213362"/>
              <a:gd name="connsiteY21" fmla="*/ 192169 h 4352341"/>
              <a:gd name="connsiteX22" fmla="*/ 963577 w 3213362"/>
              <a:gd name="connsiteY22" fmla="*/ 127854 h 4352341"/>
              <a:gd name="connsiteX23" fmla="*/ 963577 w 3213362"/>
              <a:gd name="connsiteY23" fmla="*/ 127854 h 4352341"/>
              <a:gd name="connsiteX24" fmla="*/ 1064245 w 3213362"/>
              <a:gd name="connsiteY24" fmla="*/ 113872 h 4352341"/>
              <a:gd name="connsiteX25" fmla="*/ 1067041 w 3213362"/>
              <a:gd name="connsiteY25" fmla="*/ 111076 h 4352341"/>
              <a:gd name="connsiteX26" fmla="*/ 1338285 w 3213362"/>
              <a:gd name="connsiteY26" fmla="*/ 10408 h 4352341"/>
              <a:gd name="connsiteX27" fmla="*/ 2294629 w 3213362"/>
              <a:gd name="connsiteY27" fmla="*/ 2018 h 4352341"/>
              <a:gd name="connsiteX28" fmla="*/ 3004177 w 3213362"/>
              <a:gd name="connsiteY28" fmla="*/ 700104 h 4352341"/>
              <a:gd name="connsiteX29" fmla="*/ 3208827 w 3213362"/>
              <a:gd name="connsiteY29" fmla="*/ 1026675 h 4352341"/>
              <a:gd name="connsiteX30" fmla="*/ 3047718 w 3213362"/>
              <a:gd name="connsiteY30" fmla="*/ 1196492 h 4352341"/>
              <a:gd name="connsiteX31" fmla="*/ 2803878 w 3213362"/>
              <a:gd name="connsiteY31" fmla="*/ 1340184 h 4352341"/>
              <a:gd name="connsiteX32" fmla="*/ 2468597 w 3213362"/>
              <a:gd name="connsiteY32" fmla="*/ 1466459 h 4352341"/>
              <a:gd name="connsiteX33" fmla="*/ 1950437 w 3213362"/>
              <a:gd name="connsiteY33" fmla="*/ 1523064 h 4352341"/>
              <a:gd name="connsiteX34" fmla="*/ 1632574 w 3213362"/>
              <a:gd name="connsiteY34" fmla="*/ 1705945 h 4352341"/>
              <a:gd name="connsiteX35" fmla="*/ 1589032 w 3213362"/>
              <a:gd name="connsiteY35" fmla="*/ 1544835 h 4352341"/>
              <a:gd name="connsiteX36" fmla="*/ 1423570 w 3213362"/>
              <a:gd name="connsiteY36" fmla="*/ 1601441 h 4352341"/>
              <a:gd name="connsiteX37" fmla="*/ 1332129 w 3213362"/>
              <a:gd name="connsiteY37" fmla="*/ 1758195 h 4352341"/>
              <a:gd name="connsiteX38" fmla="*/ 1440986 w 3213362"/>
              <a:gd name="connsiteY38" fmla="*/ 1997681 h 4352341"/>
              <a:gd name="connsiteX39" fmla="*/ 1562907 w 3213362"/>
              <a:gd name="connsiteY39" fmla="*/ 2084765 h 4352341"/>
              <a:gd name="connsiteX40" fmla="*/ 1528072 w 3213362"/>
              <a:gd name="connsiteY40" fmla="*/ 2250228 h 4352341"/>
              <a:gd name="connsiteX41" fmla="*/ 1589032 w 3213362"/>
              <a:gd name="connsiteY41" fmla="*/ 2372149 h 4352341"/>
              <a:gd name="connsiteX42" fmla="*/ 1789328 w 3213362"/>
              <a:gd name="connsiteY42" fmla="*/ 2398274 h 4352341"/>
              <a:gd name="connsiteX43" fmla="*/ 2337969 w 3213362"/>
              <a:gd name="connsiteY43" fmla="*/ 2546319 h 4352341"/>
              <a:gd name="connsiteX44" fmla="*/ 2346677 w 3213362"/>
              <a:gd name="connsiteY44" fmla="*/ 2772742 h 4352341"/>
              <a:gd name="connsiteX45" fmla="*/ 2355385 w 3213362"/>
              <a:gd name="connsiteY45" fmla="*/ 3160272 h 4352341"/>
              <a:gd name="connsiteX46" fmla="*/ 2216049 w 3213362"/>
              <a:gd name="connsiteY46" fmla="*/ 3182043 h 4352341"/>
              <a:gd name="connsiteX47" fmla="*/ 2172506 w 3213362"/>
              <a:gd name="connsiteY47" fmla="*/ 3042705 h 4352341"/>
              <a:gd name="connsiteX48" fmla="*/ 2068003 w 3213362"/>
              <a:gd name="connsiteY48" fmla="*/ 3177688 h 4352341"/>
              <a:gd name="connsiteX49" fmla="*/ 1850289 w 3213362"/>
              <a:gd name="connsiteY49" fmla="*/ 3142854 h 4352341"/>
              <a:gd name="connsiteX50" fmla="*/ 1684826 w 3213362"/>
              <a:gd name="connsiteY50" fmla="*/ 2990454 h 4352341"/>
              <a:gd name="connsiteX51" fmla="*/ 1644670 w 3213362"/>
              <a:gd name="connsiteY51" fmla="*/ 3095441 h 4352341"/>
              <a:gd name="connsiteX52" fmla="*/ 1590483 w 3213362"/>
              <a:gd name="connsiteY52" fmla="*/ 3143339 h 4352341"/>
              <a:gd name="connsiteX53" fmla="*/ 1494689 w 3213362"/>
              <a:gd name="connsiteY53" fmla="*/ 3102698 h 4352341"/>
              <a:gd name="connsiteX54" fmla="*/ 1393089 w 3213362"/>
              <a:gd name="connsiteY54" fmla="*/ 3175270 h 4352341"/>
              <a:gd name="connsiteX55" fmla="*/ 1221821 w 3213362"/>
              <a:gd name="connsiteY55" fmla="*/ 3205265 h 4352341"/>
              <a:gd name="connsiteX56" fmla="*/ 1031201 w 3213362"/>
              <a:gd name="connsiteY56" fmla="*/ 3351377 h 4352341"/>
              <a:gd name="connsiteX57" fmla="*/ 1255204 w 3213362"/>
              <a:gd name="connsiteY57" fmla="*/ 3361051 h 4352341"/>
              <a:gd name="connsiteX58" fmla="*/ 1517428 w 3213362"/>
              <a:gd name="connsiteY58" fmla="*/ 3217845 h 4352341"/>
              <a:gd name="connsiteX59" fmla="*/ 1724015 w 3213362"/>
              <a:gd name="connsiteY59" fmla="*/ 3234294 h 4352341"/>
              <a:gd name="connsiteX60" fmla="*/ 1802392 w 3213362"/>
              <a:gd name="connsiteY60" fmla="*/ 3360569 h 4352341"/>
              <a:gd name="connsiteX61" fmla="*/ 1980918 w 3213362"/>
              <a:gd name="connsiteY61" fmla="*/ 3417174 h 4352341"/>
              <a:gd name="connsiteX62" fmla="*/ 2107192 w 3213362"/>
              <a:gd name="connsiteY62" fmla="*/ 3282191 h 4352341"/>
              <a:gd name="connsiteX63" fmla="*/ 2163797 w 3213362"/>
              <a:gd name="connsiteY63" fmla="*/ 3369277 h 4352341"/>
              <a:gd name="connsiteX64" fmla="*/ 2294425 w 3213362"/>
              <a:gd name="connsiteY64" fmla="*/ 3356215 h 4352341"/>
              <a:gd name="connsiteX65" fmla="*/ 2385867 w 3213362"/>
              <a:gd name="connsiteY65" fmla="*/ 3469425 h 4352341"/>
              <a:gd name="connsiteX66" fmla="*/ 2316197 w 3213362"/>
              <a:gd name="connsiteY66" fmla="*/ 3608762 h 4352341"/>
              <a:gd name="connsiteX67" fmla="*/ 2333615 w 3213362"/>
              <a:gd name="connsiteY67" fmla="*/ 3691494 h 4352341"/>
              <a:gd name="connsiteX68" fmla="*/ 2257198 w 3213362"/>
              <a:gd name="connsiteY68" fmla="*/ 3769509 h 4352341"/>
              <a:gd name="connsiteX69" fmla="*/ 2202986 w 3213362"/>
              <a:gd name="connsiteY69" fmla="*/ 3848246 h 4352341"/>
              <a:gd name="connsiteX70" fmla="*/ 2100790 w 3213362"/>
              <a:gd name="connsiteY70" fmla="*/ 3935533 h 4352341"/>
              <a:gd name="connsiteX71" fmla="*/ 1950913 w 3213362"/>
              <a:gd name="connsiteY71" fmla="*/ 4044535 h 4352341"/>
              <a:gd name="connsiteX72" fmla="*/ 1953940 w 3213362"/>
              <a:gd name="connsiteY72" fmla="*/ 4082382 h 4352341"/>
              <a:gd name="connsiteX73" fmla="*/ 1551242 w 3213362"/>
              <a:gd name="connsiteY73" fmla="*/ 4332175 h 4352341"/>
              <a:gd name="connsiteX74" fmla="*/ 1555784 w 3213362"/>
              <a:gd name="connsiteY74" fmla="*/ 4333689 h 4352341"/>
              <a:gd name="connsiteX75" fmla="*/ 1299933 w 3213362"/>
              <a:gd name="connsiteY75" fmla="*/ 4351855 h 4352341"/>
              <a:gd name="connsiteX76" fmla="*/ 1198501 w 3213362"/>
              <a:gd name="connsiteY76" fmla="*/ 4115687 h 4352341"/>
              <a:gd name="connsiteX77" fmla="*/ 1213640 w 3213362"/>
              <a:gd name="connsiteY77" fmla="*/ 4059673 h 4352341"/>
              <a:gd name="connsiteX78" fmla="*/ 1094042 w 3213362"/>
              <a:gd name="connsiteY78" fmla="*/ 3934018 h 4352341"/>
              <a:gd name="connsiteX79" fmla="*/ 1069819 w 3213362"/>
              <a:gd name="connsiteY79" fmla="*/ 3849239 h 4352341"/>
              <a:gd name="connsiteX80" fmla="*/ 947192 w 3213362"/>
              <a:gd name="connsiteY80" fmla="*/ 3781114 h 4352341"/>
              <a:gd name="connsiteX81" fmla="*/ 912373 w 3213362"/>
              <a:gd name="connsiteY81" fmla="*/ 3696335 h 4352341"/>
              <a:gd name="connsiteX82" fmla="*/ 925999 w 3213362"/>
              <a:gd name="connsiteY82" fmla="*/ 3635778 h 4352341"/>
              <a:gd name="connsiteX83" fmla="*/ 854845 w 3213362"/>
              <a:gd name="connsiteY83" fmla="*/ 3519207 h 4352341"/>
              <a:gd name="connsiteX84" fmla="*/ 773093 w 3213362"/>
              <a:gd name="connsiteY84" fmla="*/ 3472277 h 4352341"/>
              <a:gd name="connsiteX85" fmla="*/ 773094 w 3213362"/>
              <a:gd name="connsiteY85" fmla="*/ 3425345 h 4352341"/>
              <a:gd name="connsiteX86" fmla="*/ 682259 w 3213362"/>
              <a:gd name="connsiteY86" fmla="*/ 3298176 h 4352341"/>
              <a:gd name="connsiteX87" fmla="*/ 641111 w 3213362"/>
              <a:gd name="connsiteY87" fmla="*/ 3274075 h 4352341"/>
              <a:gd name="connsiteX88" fmla="*/ 670442 w 3213362"/>
              <a:gd name="connsiteY88" fmla="*/ 3116837 h 4352341"/>
              <a:gd name="connsiteX89" fmla="*/ 768001 w 3213362"/>
              <a:gd name="connsiteY89" fmla="*/ 3137252 h 4352341"/>
              <a:gd name="connsiteX90" fmla="*/ 755777 w 3213362"/>
              <a:gd name="connsiteY90" fmla="*/ 3043280 h 4352341"/>
              <a:gd name="connsiteX91" fmla="*/ 851128 w 3213362"/>
              <a:gd name="connsiteY91" fmla="*/ 3045727 h 4352341"/>
              <a:gd name="connsiteX92" fmla="*/ 831569 w 3213362"/>
              <a:gd name="connsiteY92" fmla="*/ 2967490 h 4352341"/>
              <a:gd name="connsiteX93" fmla="*/ 777781 w 3213362"/>
              <a:gd name="connsiteY93" fmla="*/ 2947930 h 4352341"/>
              <a:gd name="connsiteX94" fmla="*/ 775671 w 3213362"/>
              <a:gd name="connsiteY94" fmla="*/ 2895343 h 4352341"/>
              <a:gd name="connsiteX95" fmla="*/ 736210 w 3213362"/>
              <a:gd name="connsiteY95" fmla="*/ 2881735 h 4352341"/>
              <a:gd name="connsiteX96" fmla="*/ 744374 w 3213362"/>
              <a:gd name="connsiteY96" fmla="*/ 2839553 h 4352341"/>
              <a:gd name="connsiteX97" fmla="*/ 714438 w 3213362"/>
              <a:gd name="connsiteY97" fmla="*/ 2800092 h 4352341"/>
              <a:gd name="connsiteX98" fmla="*/ 719881 w 3213362"/>
              <a:gd name="connsiteY98" fmla="*/ 2756549 h 4352341"/>
              <a:gd name="connsiteX99" fmla="*/ 700832 w 3213362"/>
              <a:gd name="connsiteY99" fmla="*/ 2730696 h 4352341"/>
              <a:gd name="connsiteX100" fmla="*/ 698110 w 3213362"/>
              <a:gd name="connsiteY100" fmla="*/ 2650413 h 4352341"/>
              <a:gd name="connsiteX101" fmla="*/ 679059 w 3213362"/>
              <a:gd name="connsiteY101" fmla="*/ 2587821 h 4352341"/>
              <a:gd name="connsiteX102" fmla="*/ 711716 w 3213362"/>
              <a:gd name="connsiteY102" fmla="*/ 2511622 h 4352341"/>
              <a:gd name="connsiteX103" fmla="*/ 692667 w 3213362"/>
              <a:gd name="connsiteY103" fmla="*/ 2483047 h 4352341"/>
              <a:gd name="connsiteX104" fmla="*/ 635517 w 3213362"/>
              <a:gd name="connsiteY104" fmla="*/ 2499376 h 4352341"/>
              <a:gd name="connsiteX105" fmla="*/ 587892 w 3213362"/>
              <a:gd name="connsiteY105" fmla="*/ 2499374 h 4352341"/>
              <a:gd name="connsiteX106" fmla="*/ 594695 w 3213362"/>
              <a:gd name="connsiteY106" fmla="*/ 2500735 h 4352341"/>
              <a:gd name="connsiteX107" fmla="*/ 534824 w 3213362"/>
              <a:gd name="connsiteY107" fmla="*/ 2560606 h 4352341"/>
              <a:gd name="connsiteX108" fmla="*/ 447738 w 3213362"/>
              <a:gd name="connsiteY108" fmla="*/ 2571492 h 4352341"/>
              <a:gd name="connsiteX109" fmla="*/ 389228 w 3213362"/>
              <a:gd name="connsiteY109" fmla="*/ 2500735 h 4352341"/>
              <a:gd name="connsiteX110" fmla="*/ 333439 w 3213362"/>
              <a:gd name="connsiteY110" fmla="*/ 2499374 h 4352341"/>
              <a:gd name="connsiteX111" fmla="*/ 319832 w 3213362"/>
              <a:gd name="connsiteY111" fmla="*/ 2545638 h 4352341"/>
              <a:gd name="connsiteX112" fmla="*/ 224582 w 3213362"/>
              <a:gd name="connsiteY112" fmla="*/ 2545639 h 4352341"/>
              <a:gd name="connsiteX113" fmla="*/ 181039 w 3213362"/>
              <a:gd name="connsiteY113" fmla="*/ 2499375 h 4352341"/>
              <a:gd name="connsiteX114" fmla="*/ 110282 w 3213362"/>
              <a:gd name="connsiteY114" fmla="*/ 2469439 h 4352341"/>
              <a:gd name="connsiteX115" fmla="*/ 73542 w 3213362"/>
              <a:gd name="connsiteY115" fmla="*/ 2443585 h 4352341"/>
              <a:gd name="connsiteX116" fmla="*/ 72181 w 3213362"/>
              <a:gd name="connsiteY116" fmla="*/ 2393239 h 4352341"/>
              <a:gd name="connsiteX117" fmla="*/ 12309 w 3213362"/>
              <a:gd name="connsiteY117" fmla="*/ 2351055 h 4352341"/>
              <a:gd name="connsiteX118" fmla="*/ 35442 w 3213362"/>
              <a:gd name="connsiteY118" fmla="*/ 2306153 h 4352341"/>
              <a:gd name="connsiteX119" fmla="*/ 1424 w 3213362"/>
              <a:gd name="connsiteY119" fmla="*/ 2273495 h 4352341"/>
              <a:gd name="connsiteX120" fmla="*/ 9588 w 3213362"/>
              <a:gd name="connsiteY120" fmla="*/ 2240839 h 4352341"/>
              <a:gd name="connsiteX121" fmla="*/ 10948 w 3213362"/>
              <a:gd name="connsiteY121" fmla="*/ 2234035 h 4352341"/>
              <a:gd name="connsiteX0" fmla="*/ 188993 w 3213362"/>
              <a:gd name="connsiteY0" fmla="*/ 1830819 h 4352341"/>
              <a:gd name="connsiteX1" fmla="*/ 110696 w 3213362"/>
              <a:gd name="connsiteY1" fmla="*/ 1721762 h 4352341"/>
              <a:gd name="connsiteX2" fmla="*/ 85529 w 3213362"/>
              <a:gd name="connsiteY2" fmla="*/ 1609909 h 4352341"/>
              <a:gd name="connsiteX3" fmla="*/ 68751 w 3213362"/>
              <a:gd name="connsiteY3" fmla="*/ 1514834 h 4352341"/>
              <a:gd name="connsiteX4" fmla="*/ 88325 w 3213362"/>
              <a:gd name="connsiteY4" fmla="*/ 1400184 h 4352341"/>
              <a:gd name="connsiteX5" fmla="*/ 188993 w 3213362"/>
              <a:gd name="connsiteY5" fmla="*/ 1319090 h 4352341"/>
              <a:gd name="connsiteX6" fmla="*/ 312032 w 3213362"/>
              <a:gd name="connsiteY6" fmla="*/ 1235200 h 4352341"/>
              <a:gd name="connsiteX7" fmla="*/ 359569 w 3213362"/>
              <a:gd name="connsiteY7" fmla="*/ 1047846 h 4352341"/>
              <a:gd name="connsiteX8" fmla="*/ 278476 w 3213362"/>
              <a:gd name="connsiteY8" fmla="*/ 930400 h 4352341"/>
              <a:gd name="connsiteX9" fmla="*/ 258901 w 3213362"/>
              <a:gd name="connsiteY9" fmla="*/ 857696 h 4352341"/>
              <a:gd name="connsiteX10" fmla="*/ 409903 w 3213362"/>
              <a:gd name="connsiteY10" fmla="*/ 782195 h 4352341"/>
              <a:gd name="connsiteX11" fmla="*/ 493793 w 3213362"/>
              <a:gd name="connsiteY11" fmla="*/ 661953 h 4352341"/>
              <a:gd name="connsiteX12" fmla="*/ 502182 w 3213362"/>
              <a:gd name="connsiteY12" fmla="*/ 533322 h 4352341"/>
              <a:gd name="connsiteX13" fmla="*/ 496590 w 3213362"/>
              <a:gd name="connsiteY13" fmla="*/ 474599 h 4352341"/>
              <a:gd name="connsiteX14" fmla="*/ 549720 w 3213362"/>
              <a:gd name="connsiteY14" fmla="*/ 415876 h 4352341"/>
              <a:gd name="connsiteX15" fmla="*/ 513367 w 3213362"/>
              <a:gd name="connsiteY15" fmla="*/ 318004 h 4352341"/>
              <a:gd name="connsiteX16" fmla="*/ 597257 w 3213362"/>
              <a:gd name="connsiteY16" fmla="*/ 337578 h 4352341"/>
              <a:gd name="connsiteX17" fmla="*/ 667166 w 3213362"/>
              <a:gd name="connsiteY17" fmla="*/ 278856 h 4352341"/>
              <a:gd name="connsiteX18" fmla="*/ 728685 w 3213362"/>
              <a:gd name="connsiteY18" fmla="*/ 231318 h 4352341"/>
              <a:gd name="connsiteX19" fmla="*/ 714703 w 3213362"/>
              <a:gd name="connsiteY19" fmla="*/ 144632 h 4352341"/>
              <a:gd name="connsiteX20" fmla="*/ 820964 w 3213362"/>
              <a:gd name="connsiteY20" fmla="*/ 150224 h 4352341"/>
              <a:gd name="connsiteX21" fmla="*/ 868501 w 3213362"/>
              <a:gd name="connsiteY21" fmla="*/ 192169 h 4352341"/>
              <a:gd name="connsiteX22" fmla="*/ 963577 w 3213362"/>
              <a:gd name="connsiteY22" fmla="*/ 127854 h 4352341"/>
              <a:gd name="connsiteX23" fmla="*/ 963577 w 3213362"/>
              <a:gd name="connsiteY23" fmla="*/ 127854 h 4352341"/>
              <a:gd name="connsiteX24" fmla="*/ 1064245 w 3213362"/>
              <a:gd name="connsiteY24" fmla="*/ 113872 h 4352341"/>
              <a:gd name="connsiteX25" fmla="*/ 1067041 w 3213362"/>
              <a:gd name="connsiteY25" fmla="*/ 111076 h 4352341"/>
              <a:gd name="connsiteX26" fmla="*/ 1338285 w 3213362"/>
              <a:gd name="connsiteY26" fmla="*/ 10408 h 4352341"/>
              <a:gd name="connsiteX27" fmla="*/ 2294629 w 3213362"/>
              <a:gd name="connsiteY27" fmla="*/ 2018 h 4352341"/>
              <a:gd name="connsiteX28" fmla="*/ 3004177 w 3213362"/>
              <a:gd name="connsiteY28" fmla="*/ 700104 h 4352341"/>
              <a:gd name="connsiteX29" fmla="*/ 3208827 w 3213362"/>
              <a:gd name="connsiteY29" fmla="*/ 1026675 h 4352341"/>
              <a:gd name="connsiteX30" fmla="*/ 3047718 w 3213362"/>
              <a:gd name="connsiteY30" fmla="*/ 1196492 h 4352341"/>
              <a:gd name="connsiteX31" fmla="*/ 2803878 w 3213362"/>
              <a:gd name="connsiteY31" fmla="*/ 1340184 h 4352341"/>
              <a:gd name="connsiteX32" fmla="*/ 2468597 w 3213362"/>
              <a:gd name="connsiteY32" fmla="*/ 1466459 h 4352341"/>
              <a:gd name="connsiteX33" fmla="*/ 1950437 w 3213362"/>
              <a:gd name="connsiteY33" fmla="*/ 1523064 h 4352341"/>
              <a:gd name="connsiteX34" fmla="*/ 1632574 w 3213362"/>
              <a:gd name="connsiteY34" fmla="*/ 1705945 h 4352341"/>
              <a:gd name="connsiteX35" fmla="*/ 1589032 w 3213362"/>
              <a:gd name="connsiteY35" fmla="*/ 1544835 h 4352341"/>
              <a:gd name="connsiteX36" fmla="*/ 1423570 w 3213362"/>
              <a:gd name="connsiteY36" fmla="*/ 1601441 h 4352341"/>
              <a:gd name="connsiteX37" fmla="*/ 1332129 w 3213362"/>
              <a:gd name="connsiteY37" fmla="*/ 1758195 h 4352341"/>
              <a:gd name="connsiteX38" fmla="*/ 1440986 w 3213362"/>
              <a:gd name="connsiteY38" fmla="*/ 1997681 h 4352341"/>
              <a:gd name="connsiteX39" fmla="*/ 1562907 w 3213362"/>
              <a:gd name="connsiteY39" fmla="*/ 2084765 h 4352341"/>
              <a:gd name="connsiteX40" fmla="*/ 1528072 w 3213362"/>
              <a:gd name="connsiteY40" fmla="*/ 2250228 h 4352341"/>
              <a:gd name="connsiteX41" fmla="*/ 1589032 w 3213362"/>
              <a:gd name="connsiteY41" fmla="*/ 2372149 h 4352341"/>
              <a:gd name="connsiteX42" fmla="*/ 1789328 w 3213362"/>
              <a:gd name="connsiteY42" fmla="*/ 2398274 h 4352341"/>
              <a:gd name="connsiteX43" fmla="*/ 2337969 w 3213362"/>
              <a:gd name="connsiteY43" fmla="*/ 2546319 h 4352341"/>
              <a:gd name="connsiteX44" fmla="*/ 2346677 w 3213362"/>
              <a:gd name="connsiteY44" fmla="*/ 2772742 h 4352341"/>
              <a:gd name="connsiteX45" fmla="*/ 2355385 w 3213362"/>
              <a:gd name="connsiteY45" fmla="*/ 3160272 h 4352341"/>
              <a:gd name="connsiteX46" fmla="*/ 2216049 w 3213362"/>
              <a:gd name="connsiteY46" fmla="*/ 3182043 h 4352341"/>
              <a:gd name="connsiteX47" fmla="*/ 2172506 w 3213362"/>
              <a:gd name="connsiteY47" fmla="*/ 3042705 h 4352341"/>
              <a:gd name="connsiteX48" fmla="*/ 2068003 w 3213362"/>
              <a:gd name="connsiteY48" fmla="*/ 3177688 h 4352341"/>
              <a:gd name="connsiteX49" fmla="*/ 1850289 w 3213362"/>
              <a:gd name="connsiteY49" fmla="*/ 3142854 h 4352341"/>
              <a:gd name="connsiteX50" fmla="*/ 1684826 w 3213362"/>
              <a:gd name="connsiteY50" fmla="*/ 2990454 h 4352341"/>
              <a:gd name="connsiteX51" fmla="*/ 1644670 w 3213362"/>
              <a:gd name="connsiteY51" fmla="*/ 3095441 h 4352341"/>
              <a:gd name="connsiteX52" fmla="*/ 1590483 w 3213362"/>
              <a:gd name="connsiteY52" fmla="*/ 3143339 h 4352341"/>
              <a:gd name="connsiteX53" fmla="*/ 1494689 w 3213362"/>
              <a:gd name="connsiteY53" fmla="*/ 3102698 h 4352341"/>
              <a:gd name="connsiteX54" fmla="*/ 1393089 w 3213362"/>
              <a:gd name="connsiteY54" fmla="*/ 3175270 h 4352341"/>
              <a:gd name="connsiteX55" fmla="*/ 1221821 w 3213362"/>
              <a:gd name="connsiteY55" fmla="*/ 3205265 h 4352341"/>
              <a:gd name="connsiteX56" fmla="*/ 1031201 w 3213362"/>
              <a:gd name="connsiteY56" fmla="*/ 3351377 h 4352341"/>
              <a:gd name="connsiteX57" fmla="*/ 1255204 w 3213362"/>
              <a:gd name="connsiteY57" fmla="*/ 3361051 h 4352341"/>
              <a:gd name="connsiteX58" fmla="*/ 1517428 w 3213362"/>
              <a:gd name="connsiteY58" fmla="*/ 3217845 h 4352341"/>
              <a:gd name="connsiteX59" fmla="*/ 1724015 w 3213362"/>
              <a:gd name="connsiteY59" fmla="*/ 3234294 h 4352341"/>
              <a:gd name="connsiteX60" fmla="*/ 1802392 w 3213362"/>
              <a:gd name="connsiteY60" fmla="*/ 3360569 h 4352341"/>
              <a:gd name="connsiteX61" fmla="*/ 1980918 w 3213362"/>
              <a:gd name="connsiteY61" fmla="*/ 3417174 h 4352341"/>
              <a:gd name="connsiteX62" fmla="*/ 2107192 w 3213362"/>
              <a:gd name="connsiteY62" fmla="*/ 3282191 h 4352341"/>
              <a:gd name="connsiteX63" fmla="*/ 2163797 w 3213362"/>
              <a:gd name="connsiteY63" fmla="*/ 3369277 h 4352341"/>
              <a:gd name="connsiteX64" fmla="*/ 2294425 w 3213362"/>
              <a:gd name="connsiteY64" fmla="*/ 3356215 h 4352341"/>
              <a:gd name="connsiteX65" fmla="*/ 2385867 w 3213362"/>
              <a:gd name="connsiteY65" fmla="*/ 3469425 h 4352341"/>
              <a:gd name="connsiteX66" fmla="*/ 2316197 w 3213362"/>
              <a:gd name="connsiteY66" fmla="*/ 3608762 h 4352341"/>
              <a:gd name="connsiteX67" fmla="*/ 2333615 w 3213362"/>
              <a:gd name="connsiteY67" fmla="*/ 3691494 h 4352341"/>
              <a:gd name="connsiteX68" fmla="*/ 2257198 w 3213362"/>
              <a:gd name="connsiteY68" fmla="*/ 3769509 h 4352341"/>
              <a:gd name="connsiteX69" fmla="*/ 2202986 w 3213362"/>
              <a:gd name="connsiteY69" fmla="*/ 3848246 h 4352341"/>
              <a:gd name="connsiteX70" fmla="*/ 2100790 w 3213362"/>
              <a:gd name="connsiteY70" fmla="*/ 3935533 h 4352341"/>
              <a:gd name="connsiteX71" fmla="*/ 1950913 w 3213362"/>
              <a:gd name="connsiteY71" fmla="*/ 4044535 h 4352341"/>
              <a:gd name="connsiteX72" fmla="*/ 1953940 w 3213362"/>
              <a:gd name="connsiteY72" fmla="*/ 4082382 h 4352341"/>
              <a:gd name="connsiteX73" fmla="*/ 1551242 w 3213362"/>
              <a:gd name="connsiteY73" fmla="*/ 4332175 h 4352341"/>
              <a:gd name="connsiteX74" fmla="*/ 1555784 w 3213362"/>
              <a:gd name="connsiteY74" fmla="*/ 4333689 h 4352341"/>
              <a:gd name="connsiteX75" fmla="*/ 1299933 w 3213362"/>
              <a:gd name="connsiteY75" fmla="*/ 4351855 h 4352341"/>
              <a:gd name="connsiteX76" fmla="*/ 1198501 w 3213362"/>
              <a:gd name="connsiteY76" fmla="*/ 4115687 h 4352341"/>
              <a:gd name="connsiteX77" fmla="*/ 1213640 w 3213362"/>
              <a:gd name="connsiteY77" fmla="*/ 4059673 h 4352341"/>
              <a:gd name="connsiteX78" fmla="*/ 1094042 w 3213362"/>
              <a:gd name="connsiteY78" fmla="*/ 3934018 h 4352341"/>
              <a:gd name="connsiteX79" fmla="*/ 1069819 w 3213362"/>
              <a:gd name="connsiteY79" fmla="*/ 3849239 h 4352341"/>
              <a:gd name="connsiteX80" fmla="*/ 947192 w 3213362"/>
              <a:gd name="connsiteY80" fmla="*/ 3781114 h 4352341"/>
              <a:gd name="connsiteX81" fmla="*/ 912373 w 3213362"/>
              <a:gd name="connsiteY81" fmla="*/ 3696335 h 4352341"/>
              <a:gd name="connsiteX82" fmla="*/ 925999 w 3213362"/>
              <a:gd name="connsiteY82" fmla="*/ 3635778 h 4352341"/>
              <a:gd name="connsiteX83" fmla="*/ 854845 w 3213362"/>
              <a:gd name="connsiteY83" fmla="*/ 3519207 h 4352341"/>
              <a:gd name="connsiteX84" fmla="*/ 773093 w 3213362"/>
              <a:gd name="connsiteY84" fmla="*/ 3472277 h 4352341"/>
              <a:gd name="connsiteX85" fmla="*/ 773094 w 3213362"/>
              <a:gd name="connsiteY85" fmla="*/ 3425345 h 4352341"/>
              <a:gd name="connsiteX86" fmla="*/ 682259 w 3213362"/>
              <a:gd name="connsiteY86" fmla="*/ 3298176 h 4352341"/>
              <a:gd name="connsiteX87" fmla="*/ 641111 w 3213362"/>
              <a:gd name="connsiteY87" fmla="*/ 3274075 h 4352341"/>
              <a:gd name="connsiteX88" fmla="*/ 670442 w 3213362"/>
              <a:gd name="connsiteY88" fmla="*/ 3116837 h 4352341"/>
              <a:gd name="connsiteX89" fmla="*/ 768001 w 3213362"/>
              <a:gd name="connsiteY89" fmla="*/ 3137252 h 4352341"/>
              <a:gd name="connsiteX90" fmla="*/ 755777 w 3213362"/>
              <a:gd name="connsiteY90" fmla="*/ 3043280 h 4352341"/>
              <a:gd name="connsiteX91" fmla="*/ 851128 w 3213362"/>
              <a:gd name="connsiteY91" fmla="*/ 3045727 h 4352341"/>
              <a:gd name="connsiteX92" fmla="*/ 831569 w 3213362"/>
              <a:gd name="connsiteY92" fmla="*/ 2967490 h 4352341"/>
              <a:gd name="connsiteX93" fmla="*/ 777781 w 3213362"/>
              <a:gd name="connsiteY93" fmla="*/ 2947930 h 4352341"/>
              <a:gd name="connsiteX94" fmla="*/ 775671 w 3213362"/>
              <a:gd name="connsiteY94" fmla="*/ 2895343 h 4352341"/>
              <a:gd name="connsiteX95" fmla="*/ 736210 w 3213362"/>
              <a:gd name="connsiteY95" fmla="*/ 2881735 h 4352341"/>
              <a:gd name="connsiteX96" fmla="*/ 744374 w 3213362"/>
              <a:gd name="connsiteY96" fmla="*/ 2839553 h 4352341"/>
              <a:gd name="connsiteX97" fmla="*/ 714438 w 3213362"/>
              <a:gd name="connsiteY97" fmla="*/ 2800092 h 4352341"/>
              <a:gd name="connsiteX98" fmla="*/ 719881 w 3213362"/>
              <a:gd name="connsiteY98" fmla="*/ 2756549 h 4352341"/>
              <a:gd name="connsiteX99" fmla="*/ 700832 w 3213362"/>
              <a:gd name="connsiteY99" fmla="*/ 2730696 h 4352341"/>
              <a:gd name="connsiteX100" fmla="*/ 698110 w 3213362"/>
              <a:gd name="connsiteY100" fmla="*/ 2650413 h 4352341"/>
              <a:gd name="connsiteX101" fmla="*/ 679059 w 3213362"/>
              <a:gd name="connsiteY101" fmla="*/ 2587821 h 4352341"/>
              <a:gd name="connsiteX102" fmla="*/ 711716 w 3213362"/>
              <a:gd name="connsiteY102" fmla="*/ 2511622 h 4352341"/>
              <a:gd name="connsiteX103" fmla="*/ 692667 w 3213362"/>
              <a:gd name="connsiteY103" fmla="*/ 2483047 h 4352341"/>
              <a:gd name="connsiteX104" fmla="*/ 635517 w 3213362"/>
              <a:gd name="connsiteY104" fmla="*/ 2499376 h 4352341"/>
              <a:gd name="connsiteX105" fmla="*/ 587892 w 3213362"/>
              <a:gd name="connsiteY105" fmla="*/ 2499374 h 4352341"/>
              <a:gd name="connsiteX106" fmla="*/ 594695 w 3213362"/>
              <a:gd name="connsiteY106" fmla="*/ 2500735 h 4352341"/>
              <a:gd name="connsiteX107" fmla="*/ 534824 w 3213362"/>
              <a:gd name="connsiteY107" fmla="*/ 2560606 h 4352341"/>
              <a:gd name="connsiteX108" fmla="*/ 447738 w 3213362"/>
              <a:gd name="connsiteY108" fmla="*/ 2571492 h 4352341"/>
              <a:gd name="connsiteX109" fmla="*/ 389228 w 3213362"/>
              <a:gd name="connsiteY109" fmla="*/ 2500735 h 4352341"/>
              <a:gd name="connsiteX110" fmla="*/ 333439 w 3213362"/>
              <a:gd name="connsiteY110" fmla="*/ 2499374 h 4352341"/>
              <a:gd name="connsiteX111" fmla="*/ 319832 w 3213362"/>
              <a:gd name="connsiteY111" fmla="*/ 2545638 h 4352341"/>
              <a:gd name="connsiteX112" fmla="*/ 224582 w 3213362"/>
              <a:gd name="connsiteY112" fmla="*/ 2545639 h 4352341"/>
              <a:gd name="connsiteX113" fmla="*/ 181039 w 3213362"/>
              <a:gd name="connsiteY113" fmla="*/ 2499375 h 4352341"/>
              <a:gd name="connsiteX114" fmla="*/ 110282 w 3213362"/>
              <a:gd name="connsiteY114" fmla="*/ 2469439 h 4352341"/>
              <a:gd name="connsiteX115" fmla="*/ 73542 w 3213362"/>
              <a:gd name="connsiteY115" fmla="*/ 2443585 h 4352341"/>
              <a:gd name="connsiteX116" fmla="*/ 72181 w 3213362"/>
              <a:gd name="connsiteY116" fmla="*/ 2393239 h 4352341"/>
              <a:gd name="connsiteX117" fmla="*/ 12309 w 3213362"/>
              <a:gd name="connsiteY117" fmla="*/ 2351055 h 4352341"/>
              <a:gd name="connsiteX118" fmla="*/ 35442 w 3213362"/>
              <a:gd name="connsiteY118" fmla="*/ 2306153 h 4352341"/>
              <a:gd name="connsiteX119" fmla="*/ 1424 w 3213362"/>
              <a:gd name="connsiteY119" fmla="*/ 2273495 h 4352341"/>
              <a:gd name="connsiteX120" fmla="*/ 9588 w 3213362"/>
              <a:gd name="connsiteY120" fmla="*/ 2240839 h 4352341"/>
              <a:gd name="connsiteX121" fmla="*/ 25916 w 3213362"/>
              <a:gd name="connsiteY121" fmla="*/ 2180967 h 4352341"/>
              <a:gd name="connsiteX0" fmla="*/ 188993 w 3213362"/>
              <a:gd name="connsiteY0" fmla="*/ 1830819 h 4352341"/>
              <a:gd name="connsiteX1" fmla="*/ 110696 w 3213362"/>
              <a:gd name="connsiteY1" fmla="*/ 1721762 h 4352341"/>
              <a:gd name="connsiteX2" fmla="*/ 85529 w 3213362"/>
              <a:gd name="connsiteY2" fmla="*/ 1609909 h 4352341"/>
              <a:gd name="connsiteX3" fmla="*/ 68751 w 3213362"/>
              <a:gd name="connsiteY3" fmla="*/ 1514834 h 4352341"/>
              <a:gd name="connsiteX4" fmla="*/ 88325 w 3213362"/>
              <a:gd name="connsiteY4" fmla="*/ 1400184 h 4352341"/>
              <a:gd name="connsiteX5" fmla="*/ 188993 w 3213362"/>
              <a:gd name="connsiteY5" fmla="*/ 1319090 h 4352341"/>
              <a:gd name="connsiteX6" fmla="*/ 312032 w 3213362"/>
              <a:gd name="connsiteY6" fmla="*/ 1235200 h 4352341"/>
              <a:gd name="connsiteX7" fmla="*/ 359569 w 3213362"/>
              <a:gd name="connsiteY7" fmla="*/ 1047846 h 4352341"/>
              <a:gd name="connsiteX8" fmla="*/ 278476 w 3213362"/>
              <a:gd name="connsiteY8" fmla="*/ 930400 h 4352341"/>
              <a:gd name="connsiteX9" fmla="*/ 258901 w 3213362"/>
              <a:gd name="connsiteY9" fmla="*/ 857696 h 4352341"/>
              <a:gd name="connsiteX10" fmla="*/ 409903 w 3213362"/>
              <a:gd name="connsiteY10" fmla="*/ 782195 h 4352341"/>
              <a:gd name="connsiteX11" fmla="*/ 493793 w 3213362"/>
              <a:gd name="connsiteY11" fmla="*/ 661953 h 4352341"/>
              <a:gd name="connsiteX12" fmla="*/ 502182 w 3213362"/>
              <a:gd name="connsiteY12" fmla="*/ 533322 h 4352341"/>
              <a:gd name="connsiteX13" fmla="*/ 496590 w 3213362"/>
              <a:gd name="connsiteY13" fmla="*/ 474599 h 4352341"/>
              <a:gd name="connsiteX14" fmla="*/ 549720 w 3213362"/>
              <a:gd name="connsiteY14" fmla="*/ 415876 h 4352341"/>
              <a:gd name="connsiteX15" fmla="*/ 513367 w 3213362"/>
              <a:gd name="connsiteY15" fmla="*/ 318004 h 4352341"/>
              <a:gd name="connsiteX16" fmla="*/ 597257 w 3213362"/>
              <a:gd name="connsiteY16" fmla="*/ 337578 h 4352341"/>
              <a:gd name="connsiteX17" fmla="*/ 667166 w 3213362"/>
              <a:gd name="connsiteY17" fmla="*/ 278856 h 4352341"/>
              <a:gd name="connsiteX18" fmla="*/ 728685 w 3213362"/>
              <a:gd name="connsiteY18" fmla="*/ 231318 h 4352341"/>
              <a:gd name="connsiteX19" fmla="*/ 714703 w 3213362"/>
              <a:gd name="connsiteY19" fmla="*/ 144632 h 4352341"/>
              <a:gd name="connsiteX20" fmla="*/ 820964 w 3213362"/>
              <a:gd name="connsiteY20" fmla="*/ 150224 h 4352341"/>
              <a:gd name="connsiteX21" fmla="*/ 868501 w 3213362"/>
              <a:gd name="connsiteY21" fmla="*/ 192169 h 4352341"/>
              <a:gd name="connsiteX22" fmla="*/ 963577 w 3213362"/>
              <a:gd name="connsiteY22" fmla="*/ 127854 h 4352341"/>
              <a:gd name="connsiteX23" fmla="*/ 963577 w 3213362"/>
              <a:gd name="connsiteY23" fmla="*/ 127854 h 4352341"/>
              <a:gd name="connsiteX24" fmla="*/ 1064245 w 3213362"/>
              <a:gd name="connsiteY24" fmla="*/ 113872 h 4352341"/>
              <a:gd name="connsiteX25" fmla="*/ 1067041 w 3213362"/>
              <a:gd name="connsiteY25" fmla="*/ 111076 h 4352341"/>
              <a:gd name="connsiteX26" fmla="*/ 1338285 w 3213362"/>
              <a:gd name="connsiteY26" fmla="*/ 10408 h 4352341"/>
              <a:gd name="connsiteX27" fmla="*/ 2294629 w 3213362"/>
              <a:gd name="connsiteY27" fmla="*/ 2018 h 4352341"/>
              <a:gd name="connsiteX28" fmla="*/ 3004177 w 3213362"/>
              <a:gd name="connsiteY28" fmla="*/ 700104 h 4352341"/>
              <a:gd name="connsiteX29" fmla="*/ 3208827 w 3213362"/>
              <a:gd name="connsiteY29" fmla="*/ 1026675 h 4352341"/>
              <a:gd name="connsiteX30" fmla="*/ 3047718 w 3213362"/>
              <a:gd name="connsiteY30" fmla="*/ 1196492 h 4352341"/>
              <a:gd name="connsiteX31" fmla="*/ 2803878 w 3213362"/>
              <a:gd name="connsiteY31" fmla="*/ 1340184 h 4352341"/>
              <a:gd name="connsiteX32" fmla="*/ 2468597 w 3213362"/>
              <a:gd name="connsiteY32" fmla="*/ 1466459 h 4352341"/>
              <a:gd name="connsiteX33" fmla="*/ 1950437 w 3213362"/>
              <a:gd name="connsiteY33" fmla="*/ 1523064 h 4352341"/>
              <a:gd name="connsiteX34" fmla="*/ 1632574 w 3213362"/>
              <a:gd name="connsiteY34" fmla="*/ 1705945 h 4352341"/>
              <a:gd name="connsiteX35" fmla="*/ 1589032 w 3213362"/>
              <a:gd name="connsiteY35" fmla="*/ 1544835 h 4352341"/>
              <a:gd name="connsiteX36" fmla="*/ 1423570 w 3213362"/>
              <a:gd name="connsiteY36" fmla="*/ 1601441 h 4352341"/>
              <a:gd name="connsiteX37" fmla="*/ 1332129 w 3213362"/>
              <a:gd name="connsiteY37" fmla="*/ 1758195 h 4352341"/>
              <a:gd name="connsiteX38" fmla="*/ 1440986 w 3213362"/>
              <a:gd name="connsiteY38" fmla="*/ 1997681 h 4352341"/>
              <a:gd name="connsiteX39" fmla="*/ 1562907 w 3213362"/>
              <a:gd name="connsiteY39" fmla="*/ 2084765 h 4352341"/>
              <a:gd name="connsiteX40" fmla="*/ 1528072 w 3213362"/>
              <a:gd name="connsiteY40" fmla="*/ 2250228 h 4352341"/>
              <a:gd name="connsiteX41" fmla="*/ 1589032 w 3213362"/>
              <a:gd name="connsiteY41" fmla="*/ 2372149 h 4352341"/>
              <a:gd name="connsiteX42" fmla="*/ 1789328 w 3213362"/>
              <a:gd name="connsiteY42" fmla="*/ 2398274 h 4352341"/>
              <a:gd name="connsiteX43" fmla="*/ 2337969 w 3213362"/>
              <a:gd name="connsiteY43" fmla="*/ 2546319 h 4352341"/>
              <a:gd name="connsiteX44" fmla="*/ 2346677 w 3213362"/>
              <a:gd name="connsiteY44" fmla="*/ 2772742 h 4352341"/>
              <a:gd name="connsiteX45" fmla="*/ 2355385 w 3213362"/>
              <a:gd name="connsiteY45" fmla="*/ 3160272 h 4352341"/>
              <a:gd name="connsiteX46" fmla="*/ 2216049 w 3213362"/>
              <a:gd name="connsiteY46" fmla="*/ 3182043 h 4352341"/>
              <a:gd name="connsiteX47" fmla="*/ 2172506 w 3213362"/>
              <a:gd name="connsiteY47" fmla="*/ 3042705 h 4352341"/>
              <a:gd name="connsiteX48" fmla="*/ 2068003 w 3213362"/>
              <a:gd name="connsiteY48" fmla="*/ 3177688 h 4352341"/>
              <a:gd name="connsiteX49" fmla="*/ 1850289 w 3213362"/>
              <a:gd name="connsiteY49" fmla="*/ 3142854 h 4352341"/>
              <a:gd name="connsiteX50" fmla="*/ 1684826 w 3213362"/>
              <a:gd name="connsiteY50" fmla="*/ 2990454 h 4352341"/>
              <a:gd name="connsiteX51" fmla="*/ 1644670 w 3213362"/>
              <a:gd name="connsiteY51" fmla="*/ 3095441 h 4352341"/>
              <a:gd name="connsiteX52" fmla="*/ 1590483 w 3213362"/>
              <a:gd name="connsiteY52" fmla="*/ 3143339 h 4352341"/>
              <a:gd name="connsiteX53" fmla="*/ 1494689 w 3213362"/>
              <a:gd name="connsiteY53" fmla="*/ 3102698 h 4352341"/>
              <a:gd name="connsiteX54" fmla="*/ 1393089 w 3213362"/>
              <a:gd name="connsiteY54" fmla="*/ 3175270 h 4352341"/>
              <a:gd name="connsiteX55" fmla="*/ 1221821 w 3213362"/>
              <a:gd name="connsiteY55" fmla="*/ 3205265 h 4352341"/>
              <a:gd name="connsiteX56" fmla="*/ 1031201 w 3213362"/>
              <a:gd name="connsiteY56" fmla="*/ 3351377 h 4352341"/>
              <a:gd name="connsiteX57" fmla="*/ 1255204 w 3213362"/>
              <a:gd name="connsiteY57" fmla="*/ 3361051 h 4352341"/>
              <a:gd name="connsiteX58" fmla="*/ 1517428 w 3213362"/>
              <a:gd name="connsiteY58" fmla="*/ 3217845 h 4352341"/>
              <a:gd name="connsiteX59" fmla="*/ 1724015 w 3213362"/>
              <a:gd name="connsiteY59" fmla="*/ 3234294 h 4352341"/>
              <a:gd name="connsiteX60" fmla="*/ 1802392 w 3213362"/>
              <a:gd name="connsiteY60" fmla="*/ 3360569 h 4352341"/>
              <a:gd name="connsiteX61" fmla="*/ 1980918 w 3213362"/>
              <a:gd name="connsiteY61" fmla="*/ 3417174 h 4352341"/>
              <a:gd name="connsiteX62" fmla="*/ 2107192 w 3213362"/>
              <a:gd name="connsiteY62" fmla="*/ 3282191 h 4352341"/>
              <a:gd name="connsiteX63" fmla="*/ 2163797 w 3213362"/>
              <a:gd name="connsiteY63" fmla="*/ 3369277 h 4352341"/>
              <a:gd name="connsiteX64" fmla="*/ 2294425 w 3213362"/>
              <a:gd name="connsiteY64" fmla="*/ 3356215 h 4352341"/>
              <a:gd name="connsiteX65" fmla="*/ 2385867 w 3213362"/>
              <a:gd name="connsiteY65" fmla="*/ 3469425 h 4352341"/>
              <a:gd name="connsiteX66" fmla="*/ 2316197 w 3213362"/>
              <a:gd name="connsiteY66" fmla="*/ 3608762 h 4352341"/>
              <a:gd name="connsiteX67" fmla="*/ 2333615 w 3213362"/>
              <a:gd name="connsiteY67" fmla="*/ 3691494 h 4352341"/>
              <a:gd name="connsiteX68" fmla="*/ 2257198 w 3213362"/>
              <a:gd name="connsiteY68" fmla="*/ 3769509 h 4352341"/>
              <a:gd name="connsiteX69" fmla="*/ 2202986 w 3213362"/>
              <a:gd name="connsiteY69" fmla="*/ 3848246 h 4352341"/>
              <a:gd name="connsiteX70" fmla="*/ 2100790 w 3213362"/>
              <a:gd name="connsiteY70" fmla="*/ 3935533 h 4352341"/>
              <a:gd name="connsiteX71" fmla="*/ 1950913 w 3213362"/>
              <a:gd name="connsiteY71" fmla="*/ 4044535 h 4352341"/>
              <a:gd name="connsiteX72" fmla="*/ 1953940 w 3213362"/>
              <a:gd name="connsiteY72" fmla="*/ 4082382 h 4352341"/>
              <a:gd name="connsiteX73" fmla="*/ 1551242 w 3213362"/>
              <a:gd name="connsiteY73" fmla="*/ 4332175 h 4352341"/>
              <a:gd name="connsiteX74" fmla="*/ 1555784 w 3213362"/>
              <a:gd name="connsiteY74" fmla="*/ 4333689 h 4352341"/>
              <a:gd name="connsiteX75" fmla="*/ 1299933 w 3213362"/>
              <a:gd name="connsiteY75" fmla="*/ 4351855 h 4352341"/>
              <a:gd name="connsiteX76" fmla="*/ 1198501 w 3213362"/>
              <a:gd name="connsiteY76" fmla="*/ 4115687 h 4352341"/>
              <a:gd name="connsiteX77" fmla="*/ 1213640 w 3213362"/>
              <a:gd name="connsiteY77" fmla="*/ 4059673 h 4352341"/>
              <a:gd name="connsiteX78" fmla="*/ 1094042 w 3213362"/>
              <a:gd name="connsiteY78" fmla="*/ 3934018 h 4352341"/>
              <a:gd name="connsiteX79" fmla="*/ 1069819 w 3213362"/>
              <a:gd name="connsiteY79" fmla="*/ 3849239 h 4352341"/>
              <a:gd name="connsiteX80" fmla="*/ 947192 w 3213362"/>
              <a:gd name="connsiteY80" fmla="*/ 3781114 h 4352341"/>
              <a:gd name="connsiteX81" fmla="*/ 912373 w 3213362"/>
              <a:gd name="connsiteY81" fmla="*/ 3696335 h 4352341"/>
              <a:gd name="connsiteX82" fmla="*/ 925999 w 3213362"/>
              <a:gd name="connsiteY82" fmla="*/ 3635778 h 4352341"/>
              <a:gd name="connsiteX83" fmla="*/ 854845 w 3213362"/>
              <a:gd name="connsiteY83" fmla="*/ 3519207 h 4352341"/>
              <a:gd name="connsiteX84" fmla="*/ 773093 w 3213362"/>
              <a:gd name="connsiteY84" fmla="*/ 3472277 h 4352341"/>
              <a:gd name="connsiteX85" fmla="*/ 773094 w 3213362"/>
              <a:gd name="connsiteY85" fmla="*/ 3425345 h 4352341"/>
              <a:gd name="connsiteX86" fmla="*/ 682259 w 3213362"/>
              <a:gd name="connsiteY86" fmla="*/ 3298176 h 4352341"/>
              <a:gd name="connsiteX87" fmla="*/ 641111 w 3213362"/>
              <a:gd name="connsiteY87" fmla="*/ 3274075 h 4352341"/>
              <a:gd name="connsiteX88" fmla="*/ 670442 w 3213362"/>
              <a:gd name="connsiteY88" fmla="*/ 3116837 h 4352341"/>
              <a:gd name="connsiteX89" fmla="*/ 768001 w 3213362"/>
              <a:gd name="connsiteY89" fmla="*/ 3137252 h 4352341"/>
              <a:gd name="connsiteX90" fmla="*/ 755777 w 3213362"/>
              <a:gd name="connsiteY90" fmla="*/ 3043280 h 4352341"/>
              <a:gd name="connsiteX91" fmla="*/ 851128 w 3213362"/>
              <a:gd name="connsiteY91" fmla="*/ 3045727 h 4352341"/>
              <a:gd name="connsiteX92" fmla="*/ 831569 w 3213362"/>
              <a:gd name="connsiteY92" fmla="*/ 2967490 h 4352341"/>
              <a:gd name="connsiteX93" fmla="*/ 777781 w 3213362"/>
              <a:gd name="connsiteY93" fmla="*/ 2947930 h 4352341"/>
              <a:gd name="connsiteX94" fmla="*/ 775671 w 3213362"/>
              <a:gd name="connsiteY94" fmla="*/ 2895343 h 4352341"/>
              <a:gd name="connsiteX95" fmla="*/ 736210 w 3213362"/>
              <a:gd name="connsiteY95" fmla="*/ 2881735 h 4352341"/>
              <a:gd name="connsiteX96" fmla="*/ 744374 w 3213362"/>
              <a:gd name="connsiteY96" fmla="*/ 2839553 h 4352341"/>
              <a:gd name="connsiteX97" fmla="*/ 714438 w 3213362"/>
              <a:gd name="connsiteY97" fmla="*/ 2800092 h 4352341"/>
              <a:gd name="connsiteX98" fmla="*/ 719881 w 3213362"/>
              <a:gd name="connsiteY98" fmla="*/ 2756549 h 4352341"/>
              <a:gd name="connsiteX99" fmla="*/ 700832 w 3213362"/>
              <a:gd name="connsiteY99" fmla="*/ 2730696 h 4352341"/>
              <a:gd name="connsiteX100" fmla="*/ 698110 w 3213362"/>
              <a:gd name="connsiteY100" fmla="*/ 2650413 h 4352341"/>
              <a:gd name="connsiteX101" fmla="*/ 679059 w 3213362"/>
              <a:gd name="connsiteY101" fmla="*/ 2587821 h 4352341"/>
              <a:gd name="connsiteX102" fmla="*/ 711716 w 3213362"/>
              <a:gd name="connsiteY102" fmla="*/ 2511622 h 4352341"/>
              <a:gd name="connsiteX103" fmla="*/ 692667 w 3213362"/>
              <a:gd name="connsiteY103" fmla="*/ 2483047 h 4352341"/>
              <a:gd name="connsiteX104" fmla="*/ 635517 w 3213362"/>
              <a:gd name="connsiteY104" fmla="*/ 2499376 h 4352341"/>
              <a:gd name="connsiteX105" fmla="*/ 587892 w 3213362"/>
              <a:gd name="connsiteY105" fmla="*/ 2499374 h 4352341"/>
              <a:gd name="connsiteX106" fmla="*/ 594695 w 3213362"/>
              <a:gd name="connsiteY106" fmla="*/ 2500735 h 4352341"/>
              <a:gd name="connsiteX107" fmla="*/ 534824 w 3213362"/>
              <a:gd name="connsiteY107" fmla="*/ 2560606 h 4352341"/>
              <a:gd name="connsiteX108" fmla="*/ 447738 w 3213362"/>
              <a:gd name="connsiteY108" fmla="*/ 2571492 h 4352341"/>
              <a:gd name="connsiteX109" fmla="*/ 389228 w 3213362"/>
              <a:gd name="connsiteY109" fmla="*/ 2500735 h 4352341"/>
              <a:gd name="connsiteX110" fmla="*/ 333439 w 3213362"/>
              <a:gd name="connsiteY110" fmla="*/ 2499374 h 4352341"/>
              <a:gd name="connsiteX111" fmla="*/ 319832 w 3213362"/>
              <a:gd name="connsiteY111" fmla="*/ 2545638 h 4352341"/>
              <a:gd name="connsiteX112" fmla="*/ 224582 w 3213362"/>
              <a:gd name="connsiteY112" fmla="*/ 2545639 h 4352341"/>
              <a:gd name="connsiteX113" fmla="*/ 181039 w 3213362"/>
              <a:gd name="connsiteY113" fmla="*/ 2499375 h 4352341"/>
              <a:gd name="connsiteX114" fmla="*/ 110282 w 3213362"/>
              <a:gd name="connsiteY114" fmla="*/ 2469439 h 4352341"/>
              <a:gd name="connsiteX115" fmla="*/ 73542 w 3213362"/>
              <a:gd name="connsiteY115" fmla="*/ 2443585 h 4352341"/>
              <a:gd name="connsiteX116" fmla="*/ 72181 w 3213362"/>
              <a:gd name="connsiteY116" fmla="*/ 2393239 h 4352341"/>
              <a:gd name="connsiteX117" fmla="*/ 12309 w 3213362"/>
              <a:gd name="connsiteY117" fmla="*/ 2351055 h 4352341"/>
              <a:gd name="connsiteX118" fmla="*/ 35442 w 3213362"/>
              <a:gd name="connsiteY118" fmla="*/ 2306153 h 4352341"/>
              <a:gd name="connsiteX119" fmla="*/ 1424 w 3213362"/>
              <a:gd name="connsiteY119" fmla="*/ 2273495 h 4352341"/>
              <a:gd name="connsiteX120" fmla="*/ 9588 w 3213362"/>
              <a:gd name="connsiteY120" fmla="*/ 2240839 h 4352341"/>
              <a:gd name="connsiteX121" fmla="*/ 25916 w 3213362"/>
              <a:gd name="connsiteY121" fmla="*/ 2180967 h 4352341"/>
              <a:gd name="connsiteX122" fmla="*/ 28637 w 3213362"/>
              <a:gd name="connsiteY122" fmla="*/ 2183689 h 4352341"/>
              <a:gd name="connsiteX0" fmla="*/ 188993 w 3213362"/>
              <a:gd name="connsiteY0" fmla="*/ 1830819 h 4352341"/>
              <a:gd name="connsiteX1" fmla="*/ 110696 w 3213362"/>
              <a:gd name="connsiteY1" fmla="*/ 1721762 h 4352341"/>
              <a:gd name="connsiteX2" fmla="*/ 85529 w 3213362"/>
              <a:gd name="connsiteY2" fmla="*/ 1609909 h 4352341"/>
              <a:gd name="connsiteX3" fmla="*/ 68751 w 3213362"/>
              <a:gd name="connsiteY3" fmla="*/ 1514834 h 4352341"/>
              <a:gd name="connsiteX4" fmla="*/ 88325 w 3213362"/>
              <a:gd name="connsiteY4" fmla="*/ 1400184 h 4352341"/>
              <a:gd name="connsiteX5" fmla="*/ 188993 w 3213362"/>
              <a:gd name="connsiteY5" fmla="*/ 1319090 h 4352341"/>
              <a:gd name="connsiteX6" fmla="*/ 312032 w 3213362"/>
              <a:gd name="connsiteY6" fmla="*/ 1235200 h 4352341"/>
              <a:gd name="connsiteX7" fmla="*/ 359569 w 3213362"/>
              <a:gd name="connsiteY7" fmla="*/ 1047846 h 4352341"/>
              <a:gd name="connsiteX8" fmla="*/ 278476 w 3213362"/>
              <a:gd name="connsiteY8" fmla="*/ 930400 h 4352341"/>
              <a:gd name="connsiteX9" fmla="*/ 258901 w 3213362"/>
              <a:gd name="connsiteY9" fmla="*/ 857696 h 4352341"/>
              <a:gd name="connsiteX10" fmla="*/ 409903 w 3213362"/>
              <a:gd name="connsiteY10" fmla="*/ 782195 h 4352341"/>
              <a:gd name="connsiteX11" fmla="*/ 493793 w 3213362"/>
              <a:gd name="connsiteY11" fmla="*/ 661953 h 4352341"/>
              <a:gd name="connsiteX12" fmla="*/ 502182 w 3213362"/>
              <a:gd name="connsiteY12" fmla="*/ 533322 h 4352341"/>
              <a:gd name="connsiteX13" fmla="*/ 496590 w 3213362"/>
              <a:gd name="connsiteY13" fmla="*/ 474599 h 4352341"/>
              <a:gd name="connsiteX14" fmla="*/ 549720 w 3213362"/>
              <a:gd name="connsiteY14" fmla="*/ 415876 h 4352341"/>
              <a:gd name="connsiteX15" fmla="*/ 513367 w 3213362"/>
              <a:gd name="connsiteY15" fmla="*/ 318004 h 4352341"/>
              <a:gd name="connsiteX16" fmla="*/ 597257 w 3213362"/>
              <a:gd name="connsiteY16" fmla="*/ 337578 h 4352341"/>
              <a:gd name="connsiteX17" fmla="*/ 667166 w 3213362"/>
              <a:gd name="connsiteY17" fmla="*/ 278856 h 4352341"/>
              <a:gd name="connsiteX18" fmla="*/ 728685 w 3213362"/>
              <a:gd name="connsiteY18" fmla="*/ 231318 h 4352341"/>
              <a:gd name="connsiteX19" fmla="*/ 714703 w 3213362"/>
              <a:gd name="connsiteY19" fmla="*/ 144632 h 4352341"/>
              <a:gd name="connsiteX20" fmla="*/ 820964 w 3213362"/>
              <a:gd name="connsiteY20" fmla="*/ 150224 h 4352341"/>
              <a:gd name="connsiteX21" fmla="*/ 868501 w 3213362"/>
              <a:gd name="connsiteY21" fmla="*/ 192169 h 4352341"/>
              <a:gd name="connsiteX22" fmla="*/ 963577 w 3213362"/>
              <a:gd name="connsiteY22" fmla="*/ 127854 h 4352341"/>
              <a:gd name="connsiteX23" fmla="*/ 963577 w 3213362"/>
              <a:gd name="connsiteY23" fmla="*/ 127854 h 4352341"/>
              <a:gd name="connsiteX24" fmla="*/ 1064245 w 3213362"/>
              <a:gd name="connsiteY24" fmla="*/ 113872 h 4352341"/>
              <a:gd name="connsiteX25" fmla="*/ 1067041 w 3213362"/>
              <a:gd name="connsiteY25" fmla="*/ 111076 h 4352341"/>
              <a:gd name="connsiteX26" fmla="*/ 1338285 w 3213362"/>
              <a:gd name="connsiteY26" fmla="*/ 10408 h 4352341"/>
              <a:gd name="connsiteX27" fmla="*/ 2294629 w 3213362"/>
              <a:gd name="connsiteY27" fmla="*/ 2018 h 4352341"/>
              <a:gd name="connsiteX28" fmla="*/ 3004177 w 3213362"/>
              <a:gd name="connsiteY28" fmla="*/ 700104 h 4352341"/>
              <a:gd name="connsiteX29" fmla="*/ 3208827 w 3213362"/>
              <a:gd name="connsiteY29" fmla="*/ 1026675 h 4352341"/>
              <a:gd name="connsiteX30" fmla="*/ 3047718 w 3213362"/>
              <a:gd name="connsiteY30" fmla="*/ 1196492 h 4352341"/>
              <a:gd name="connsiteX31" fmla="*/ 2803878 w 3213362"/>
              <a:gd name="connsiteY31" fmla="*/ 1340184 h 4352341"/>
              <a:gd name="connsiteX32" fmla="*/ 2468597 w 3213362"/>
              <a:gd name="connsiteY32" fmla="*/ 1466459 h 4352341"/>
              <a:gd name="connsiteX33" fmla="*/ 1950437 w 3213362"/>
              <a:gd name="connsiteY33" fmla="*/ 1523064 h 4352341"/>
              <a:gd name="connsiteX34" fmla="*/ 1632574 w 3213362"/>
              <a:gd name="connsiteY34" fmla="*/ 1705945 h 4352341"/>
              <a:gd name="connsiteX35" fmla="*/ 1589032 w 3213362"/>
              <a:gd name="connsiteY35" fmla="*/ 1544835 h 4352341"/>
              <a:gd name="connsiteX36" fmla="*/ 1423570 w 3213362"/>
              <a:gd name="connsiteY36" fmla="*/ 1601441 h 4352341"/>
              <a:gd name="connsiteX37" fmla="*/ 1332129 w 3213362"/>
              <a:gd name="connsiteY37" fmla="*/ 1758195 h 4352341"/>
              <a:gd name="connsiteX38" fmla="*/ 1440986 w 3213362"/>
              <a:gd name="connsiteY38" fmla="*/ 1997681 h 4352341"/>
              <a:gd name="connsiteX39" fmla="*/ 1562907 w 3213362"/>
              <a:gd name="connsiteY39" fmla="*/ 2084765 h 4352341"/>
              <a:gd name="connsiteX40" fmla="*/ 1528072 w 3213362"/>
              <a:gd name="connsiteY40" fmla="*/ 2250228 h 4352341"/>
              <a:gd name="connsiteX41" fmla="*/ 1589032 w 3213362"/>
              <a:gd name="connsiteY41" fmla="*/ 2372149 h 4352341"/>
              <a:gd name="connsiteX42" fmla="*/ 1789328 w 3213362"/>
              <a:gd name="connsiteY42" fmla="*/ 2398274 h 4352341"/>
              <a:gd name="connsiteX43" fmla="*/ 2337969 w 3213362"/>
              <a:gd name="connsiteY43" fmla="*/ 2546319 h 4352341"/>
              <a:gd name="connsiteX44" fmla="*/ 2346677 w 3213362"/>
              <a:gd name="connsiteY44" fmla="*/ 2772742 h 4352341"/>
              <a:gd name="connsiteX45" fmla="*/ 2355385 w 3213362"/>
              <a:gd name="connsiteY45" fmla="*/ 3160272 h 4352341"/>
              <a:gd name="connsiteX46" fmla="*/ 2216049 w 3213362"/>
              <a:gd name="connsiteY46" fmla="*/ 3182043 h 4352341"/>
              <a:gd name="connsiteX47" fmla="*/ 2172506 w 3213362"/>
              <a:gd name="connsiteY47" fmla="*/ 3042705 h 4352341"/>
              <a:gd name="connsiteX48" fmla="*/ 2068003 w 3213362"/>
              <a:gd name="connsiteY48" fmla="*/ 3177688 h 4352341"/>
              <a:gd name="connsiteX49" fmla="*/ 1850289 w 3213362"/>
              <a:gd name="connsiteY49" fmla="*/ 3142854 h 4352341"/>
              <a:gd name="connsiteX50" fmla="*/ 1684826 w 3213362"/>
              <a:gd name="connsiteY50" fmla="*/ 2990454 h 4352341"/>
              <a:gd name="connsiteX51" fmla="*/ 1644670 w 3213362"/>
              <a:gd name="connsiteY51" fmla="*/ 3095441 h 4352341"/>
              <a:gd name="connsiteX52" fmla="*/ 1590483 w 3213362"/>
              <a:gd name="connsiteY52" fmla="*/ 3143339 h 4352341"/>
              <a:gd name="connsiteX53" fmla="*/ 1494689 w 3213362"/>
              <a:gd name="connsiteY53" fmla="*/ 3102698 h 4352341"/>
              <a:gd name="connsiteX54" fmla="*/ 1393089 w 3213362"/>
              <a:gd name="connsiteY54" fmla="*/ 3175270 h 4352341"/>
              <a:gd name="connsiteX55" fmla="*/ 1221821 w 3213362"/>
              <a:gd name="connsiteY55" fmla="*/ 3205265 h 4352341"/>
              <a:gd name="connsiteX56" fmla="*/ 1031201 w 3213362"/>
              <a:gd name="connsiteY56" fmla="*/ 3351377 h 4352341"/>
              <a:gd name="connsiteX57" fmla="*/ 1255204 w 3213362"/>
              <a:gd name="connsiteY57" fmla="*/ 3361051 h 4352341"/>
              <a:gd name="connsiteX58" fmla="*/ 1517428 w 3213362"/>
              <a:gd name="connsiteY58" fmla="*/ 3217845 h 4352341"/>
              <a:gd name="connsiteX59" fmla="*/ 1724015 w 3213362"/>
              <a:gd name="connsiteY59" fmla="*/ 3234294 h 4352341"/>
              <a:gd name="connsiteX60" fmla="*/ 1802392 w 3213362"/>
              <a:gd name="connsiteY60" fmla="*/ 3360569 h 4352341"/>
              <a:gd name="connsiteX61" fmla="*/ 1980918 w 3213362"/>
              <a:gd name="connsiteY61" fmla="*/ 3417174 h 4352341"/>
              <a:gd name="connsiteX62" fmla="*/ 2107192 w 3213362"/>
              <a:gd name="connsiteY62" fmla="*/ 3282191 h 4352341"/>
              <a:gd name="connsiteX63" fmla="*/ 2163797 w 3213362"/>
              <a:gd name="connsiteY63" fmla="*/ 3369277 h 4352341"/>
              <a:gd name="connsiteX64" fmla="*/ 2294425 w 3213362"/>
              <a:gd name="connsiteY64" fmla="*/ 3356215 h 4352341"/>
              <a:gd name="connsiteX65" fmla="*/ 2385867 w 3213362"/>
              <a:gd name="connsiteY65" fmla="*/ 3469425 h 4352341"/>
              <a:gd name="connsiteX66" fmla="*/ 2316197 w 3213362"/>
              <a:gd name="connsiteY66" fmla="*/ 3608762 h 4352341"/>
              <a:gd name="connsiteX67" fmla="*/ 2333615 w 3213362"/>
              <a:gd name="connsiteY67" fmla="*/ 3691494 h 4352341"/>
              <a:gd name="connsiteX68" fmla="*/ 2257198 w 3213362"/>
              <a:gd name="connsiteY68" fmla="*/ 3769509 h 4352341"/>
              <a:gd name="connsiteX69" fmla="*/ 2202986 w 3213362"/>
              <a:gd name="connsiteY69" fmla="*/ 3848246 h 4352341"/>
              <a:gd name="connsiteX70" fmla="*/ 2100790 w 3213362"/>
              <a:gd name="connsiteY70" fmla="*/ 3935533 h 4352341"/>
              <a:gd name="connsiteX71" fmla="*/ 1950913 w 3213362"/>
              <a:gd name="connsiteY71" fmla="*/ 4044535 h 4352341"/>
              <a:gd name="connsiteX72" fmla="*/ 1953940 w 3213362"/>
              <a:gd name="connsiteY72" fmla="*/ 4082382 h 4352341"/>
              <a:gd name="connsiteX73" fmla="*/ 1551242 w 3213362"/>
              <a:gd name="connsiteY73" fmla="*/ 4332175 h 4352341"/>
              <a:gd name="connsiteX74" fmla="*/ 1555784 w 3213362"/>
              <a:gd name="connsiteY74" fmla="*/ 4333689 h 4352341"/>
              <a:gd name="connsiteX75" fmla="*/ 1299933 w 3213362"/>
              <a:gd name="connsiteY75" fmla="*/ 4351855 h 4352341"/>
              <a:gd name="connsiteX76" fmla="*/ 1198501 w 3213362"/>
              <a:gd name="connsiteY76" fmla="*/ 4115687 h 4352341"/>
              <a:gd name="connsiteX77" fmla="*/ 1213640 w 3213362"/>
              <a:gd name="connsiteY77" fmla="*/ 4059673 h 4352341"/>
              <a:gd name="connsiteX78" fmla="*/ 1094042 w 3213362"/>
              <a:gd name="connsiteY78" fmla="*/ 3934018 h 4352341"/>
              <a:gd name="connsiteX79" fmla="*/ 1069819 w 3213362"/>
              <a:gd name="connsiteY79" fmla="*/ 3849239 h 4352341"/>
              <a:gd name="connsiteX80" fmla="*/ 947192 w 3213362"/>
              <a:gd name="connsiteY80" fmla="*/ 3781114 h 4352341"/>
              <a:gd name="connsiteX81" fmla="*/ 912373 w 3213362"/>
              <a:gd name="connsiteY81" fmla="*/ 3696335 h 4352341"/>
              <a:gd name="connsiteX82" fmla="*/ 925999 w 3213362"/>
              <a:gd name="connsiteY82" fmla="*/ 3635778 h 4352341"/>
              <a:gd name="connsiteX83" fmla="*/ 854845 w 3213362"/>
              <a:gd name="connsiteY83" fmla="*/ 3519207 h 4352341"/>
              <a:gd name="connsiteX84" fmla="*/ 773093 w 3213362"/>
              <a:gd name="connsiteY84" fmla="*/ 3472277 h 4352341"/>
              <a:gd name="connsiteX85" fmla="*/ 773094 w 3213362"/>
              <a:gd name="connsiteY85" fmla="*/ 3425345 h 4352341"/>
              <a:gd name="connsiteX86" fmla="*/ 682259 w 3213362"/>
              <a:gd name="connsiteY86" fmla="*/ 3298176 h 4352341"/>
              <a:gd name="connsiteX87" fmla="*/ 641111 w 3213362"/>
              <a:gd name="connsiteY87" fmla="*/ 3274075 h 4352341"/>
              <a:gd name="connsiteX88" fmla="*/ 670442 w 3213362"/>
              <a:gd name="connsiteY88" fmla="*/ 3116837 h 4352341"/>
              <a:gd name="connsiteX89" fmla="*/ 768001 w 3213362"/>
              <a:gd name="connsiteY89" fmla="*/ 3137252 h 4352341"/>
              <a:gd name="connsiteX90" fmla="*/ 755777 w 3213362"/>
              <a:gd name="connsiteY90" fmla="*/ 3043280 h 4352341"/>
              <a:gd name="connsiteX91" fmla="*/ 851128 w 3213362"/>
              <a:gd name="connsiteY91" fmla="*/ 3045727 h 4352341"/>
              <a:gd name="connsiteX92" fmla="*/ 831569 w 3213362"/>
              <a:gd name="connsiteY92" fmla="*/ 2967490 h 4352341"/>
              <a:gd name="connsiteX93" fmla="*/ 777781 w 3213362"/>
              <a:gd name="connsiteY93" fmla="*/ 2947930 h 4352341"/>
              <a:gd name="connsiteX94" fmla="*/ 775671 w 3213362"/>
              <a:gd name="connsiteY94" fmla="*/ 2895343 h 4352341"/>
              <a:gd name="connsiteX95" fmla="*/ 736210 w 3213362"/>
              <a:gd name="connsiteY95" fmla="*/ 2881735 h 4352341"/>
              <a:gd name="connsiteX96" fmla="*/ 744374 w 3213362"/>
              <a:gd name="connsiteY96" fmla="*/ 2839553 h 4352341"/>
              <a:gd name="connsiteX97" fmla="*/ 714438 w 3213362"/>
              <a:gd name="connsiteY97" fmla="*/ 2800092 h 4352341"/>
              <a:gd name="connsiteX98" fmla="*/ 719881 w 3213362"/>
              <a:gd name="connsiteY98" fmla="*/ 2756549 h 4352341"/>
              <a:gd name="connsiteX99" fmla="*/ 700832 w 3213362"/>
              <a:gd name="connsiteY99" fmla="*/ 2730696 h 4352341"/>
              <a:gd name="connsiteX100" fmla="*/ 698110 w 3213362"/>
              <a:gd name="connsiteY100" fmla="*/ 2650413 h 4352341"/>
              <a:gd name="connsiteX101" fmla="*/ 679059 w 3213362"/>
              <a:gd name="connsiteY101" fmla="*/ 2587821 h 4352341"/>
              <a:gd name="connsiteX102" fmla="*/ 711716 w 3213362"/>
              <a:gd name="connsiteY102" fmla="*/ 2511622 h 4352341"/>
              <a:gd name="connsiteX103" fmla="*/ 692667 w 3213362"/>
              <a:gd name="connsiteY103" fmla="*/ 2483047 h 4352341"/>
              <a:gd name="connsiteX104" fmla="*/ 635517 w 3213362"/>
              <a:gd name="connsiteY104" fmla="*/ 2499376 h 4352341"/>
              <a:gd name="connsiteX105" fmla="*/ 587892 w 3213362"/>
              <a:gd name="connsiteY105" fmla="*/ 2499374 h 4352341"/>
              <a:gd name="connsiteX106" fmla="*/ 594695 w 3213362"/>
              <a:gd name="connsiteY106" fmla="*/ 2500735 h 4352341"/>
              <a:gd name="connsiteX107" fmla="*/ 534824 w 3213362"/>
              <a:gd name="connsiteY107" fmla="*/ 2560606 h 4352341"/>
              <a:gd name="connsiteX108" fmla="*/ 447738 w 3213362"/>
              <a:gd name="connsiteY108" fmla="*/ 2571492 h 4352341"/>
              <a:gd name="connsiteX109" fmla="*/ 389228 w 3213362"/>
              <a:gd name="connsiteY109" fmla="*/ 2500735 h 4352341"/>
              <a:gd name="connsiteX110" fmla="*/ 333439 w 3213362"/>
              <a:gd name="connsiteY110" fmla="*/ 2499374 h 4352341"/>
              <a:gd name="connsiteX111" fmla="*/ 319832 w 3213362"/>
              <a:gd name="connsiteY111" fmla="*/ 2545638 h 4352341"/>
              <a:gd name="connsiteX112" fmla="*/ 224582 w 3213362"/>
              <a:gd name="connsiteY112" fmla="*/ 2545639 h 4352341"/>
              <a:gd name="connsiteX113" fmla="*/ 181039 w 3213362"/>
              <a:gd name="connsiteY113" fmla="*/ 2499375 h 4352341"/>
              <a:gd name="connsiteX114" fmla="*/ 110282 w 3213362"/>
              <a:gd name="connsiteY114" fmla="*/ 2469439 h 4352341"/>
              <a:gd name="connsiteX115" fmla="*/ 73542 w 3213362"/>
              <a:gd name="connsiteY115" fmla="*/ 2443585 h 4352341"/>
              <a:gd name="connsiteX116" fmla="*/ 72181 w 3213362"/>
              <a:gd name="connsiteY116" fmla="*/ 2393239 h 4352341"/>
              <a:gd name="connsiteX117" fmla="*/ 12309 w 3213362"/>
              <a:gd name="connsiteY117" fmla="*/ 2351055 h 4352341"/>
              <a:gd name="connsiteX118" fmla="*/ 35442 w 3213362"/>
              <a:gd name="connsiteY118" fmla="*/ 2306153 h 4352341"/>
              <a:gd name="connsiteX119" fmla="*/ 1424 w 3213362"/>
              <a:gd name="connsiteY119" fmla="*/ 2273495 h 4352341"/>
              <a:gd name="connsiteX120" fmla="*/ 9588 w 3213362"/>
              <a:gd name="connsiteY120" fmla="*/ 2240839 h 4352341"/>
              <a:gd name="connsiteX121" fmla="*/ 25916 w 3213362"/>
              <a:gd name="connsiteY121" fmla="*/ 2180967 h 4352341"/>
              <a:gd name="connsiteX122" fmla="*/ 17751 w 3213362"/>
              <a:gd name="connsiteY122" fmla="*/ 2144229 h 4352341"/>
              <a:gd name="connsiteX0" fmla="*/ 188993 w 3213362"/>
              <a:gd name="connsiteY0" fmla="*/ 1830819 h 4352341"/>
              <a:gd name="connsiteX1" fmla="*/ 110696 w 3213362"/>
              <a:gd name="connsiteY1" fmla="*/ 1721762 h 4352341"/>
              <a:gd name="connsiteX2" fmla="*/ 85529 w 3213362"/>
              <a:gd name="connsiteY2" fmla="*/ 1609909 h 4352341"/>
              <a:gd name="connsiteX3" fmla="*/ 68751 w 3213362"/>
              <a:gd name="connsiteY3" fmla="*/ 1514834 h 4352341"/>
              <a:gd name="connsiteX4" fmla="*/ 88325 w 3213362"/>
              <a:gd name="connsiteY4" fmla="*/ 1400184 h 4352341"/>
              <a:gd name="connsiteX5" fmla="*/ 188993 w 3213362"/>
              <a:gd name="connsiteY5" fmla="*/ 1319090 h 4352341"/>
              <a:gd name="connsiteX6" fmla="*/ 312032 w 3213362"/>
              <a:gd name="connsiteY6" fmla="*/ 1235200 h 4352341"/>
              <a:gd name="connsiteX7" fmla="*/ 359569 w 3213362"/>
              <a:gd name="connsiteY7" fmla="*/ 1047846 h 4352341"/>
              <a:gd name="connsiteX8" fmla="*/ 278476 w 3213362"/>
              <a:gd name="connsiteY8" fmla="*/ 930400 h 4352341"/>
              <a:gd name="connsiteX9" fmla="*/ 258901 w 3213362"/>
              <a:gd name="connsiteY9" fmla="*/ 857696 h 4352341"/>
              <a:gd name="connsiteX10" fmla="*/ 409903 w 3213362"/>
              <a:gd name="connsiteY10" fmla="*/ 782195 h 4352341"/>
              <a:gd name="connsiteX11" fmla="*/ 493793 w 3213362"/>
              <a:gd name="connsiteY11" fmla="*/ 661953 h 4352341"/>
              <a:gd name="connsiteX12" fmla="*/ 502182 w 3213362"/>
              <a:gd name="connsiteY12" fmla="*/ 533322 h 4352341"/>
              <a:gd name="connsiteX13" fmla="*/ 496590 w 3213362"/>
              <a:gd name="connsiteY13" fmla="*/ 474599 h 4352341"/>
              <a:gd name="connsiteX14" fmla="*/ 549720 w 3213362"/>
              <a:gd name="connsiteY14" fmla="*/ 415876 h 4352341"/>
              <a:gd name="connsiteX15" fmla="*/ 513367 w 3213362"/>
              <a:gd name="connsiteY15" fmla="*/ 318004 h 4352341"/>
              <a:gd name="connsiteX16" fmla="*/ 597257 w 3213362"/>
              <a:gd name="connsiteY16" fmla="*/ 337578 h 4352341"/>
              <a:gd name="connsiteX17" fmla="*/ 667166 w 3213362"/>
              <a:gd name="connsiteY17" fmla="*/ 278856 h 4352341"/>
              <a:gd name="connsiteX18" fmla="*/ 728685 w 3213362"/>
              <a:gd name="connsiteY18" fmla="*/ 231318 h 4352341"/>
              <a:gd name="connsiteX19" fmla="*/ 714703 w 3213362"/>
              <a:gd name="connsiteY19" fmla="*/ 144632 h 4352341"/>
              <a:gd name="connsiteX20" fmla="*/ 820964 w 3213362"/>
              <a:gd name="connsiteY20" fmla="*/ 150224 h 4352341"/>
              <a:gd name="connsiteX21" fmla="*/ 868501 w 3213362"/>
              <a:gd name="connsiteY21" fmla="*/ 192169 h 4352341"/>
              <a:gd name="connsiteX22" fmla="*/ 963577 w 3213362"/>
              <a:gd name="connsiteY22" fmla="*/ 127854 h 4352341"/>
              <a:gd name="connsiteX23" fmla="*/ 963577 w 3213362"/>
              <a:gd name="connsiteY23" fmla="*/ 127854 h 4352341"/>
              <a:gd name="connsiteX24" fmla="*/ 1064245 w 3213362"/>
              <a:gd name="connsiteY24" fmla="*/ 113872 h 4352341"/>
              <a:gd name="connsiteX25" fmla="*/ 1067041 w 3213362"/>
              <a:gd name="connsiteY25" fmla="*/ 111076 h 4352341"/>
              <a:gd name="connsiteX26" fmla="*/ 1338285 w 3213362"/>
              <a:gd name="connsiteY26" fmla="*/ 10408 h 4352341"/>
              <a:gd name="connsiteX27" fmla="*/ 2294629 w 3213362"/>
              <a:gd name="connsiteY27" fmla="*/ 2018 h 4352341"/>
              <a:gd name="connsiteX28" fmla="*/ 3004177 w 3213362"/>
              <a:gd name="connsiteY28" fmla="*/ 700104 h 4352341"/>
              <a:gd name="connsiteX29" fmla="*/ 3208827 w 3213362"/>
              <a:gd name="connsiteY29" fmla="*/ 1026675 h 4352341"/>
              <a:gd name="connsiteX30" fmla="*/ 3047718 w 3213362"/>
              <a:gd name="connsiteY30" fmla="*/ 1196492 h 4352341"/>
              <a:gd name="connsiteX31" fmla="*/ 2803878 w 3213362"/>
              <a:gd name="connsiteY31" fmla="*/ 1340184 h 4352341"/>
              <a:gd name="connsiteX32" fmla="*/ 2468597 w 3213362"/>
              <a:gd name="connsiteY32" fmla="*/ 1466459 h 4352341"/>
              <a:gd name="connsiteX33" fmla="*/ 1950437 w 3213362"/>
              <a:gd name="connsiteY33" fmla="*/ 1523064 h 4352341"/>
              <a:gd name="connsiteX34" fmla="*/ 1632574 w 3213362"/>
              <a:gd name="connsiteY34" fmla="*/ 1705945 h 4352341"/>
              <a:gd name="connsiteX35" fmla="*/ 1589032 w 3213362"/>
              <a:gd name="connsiteY35" fmla="*/ 1544835 h 4352341"/>
              <a:gd name="connsiteX36" fmla="*/ 1423570 w 3213362"/>
              <a:gd name="connsiteY36" fmla="*/ 1601441 h 4352341"/>
              <a:gd name="connsiteX37" fmla="*/ 1332129 w 3213362"/>
              <a:gd name="connsiteY37" fmla="*/ 1758195 h 4352341"/>
              <a:gd name="connsiteX38" fmla="*/ 1440986 w 3213362"/>
              <a:gd name="connsiteY38" fmla="*/ 1997681 h 4352341"/>
              <a:gd name="connsiteX39" fmla="*/ 1562907 w 3213362"/>
              <a:gd name="connsiteY39" fmla="*/ 2084765 h 4352341"/>
              <a:gd name="connsiteX40" fmla="*/ 1528072 w 3213362"/>
              <a:gd name="connsiteY40" fmla="*/ 2250228 h 4352341"/>
              <a:gd name="connsiteX41" fmla="*/ 1589032 w 3213362"/>
              <a:gd name="connsiteY41" fmla="*/ 2372149 h 4352341"/>
              <a:gd name="connsiteX42" fmla="*/ 1789328 w 3213362"/>
              <a:gd name="connsiteY42" fmla="*/ 2398274 h 4352341"/>
              <a:gd name="connsiteX43" fmla="*/ 2337969 w 3213362"/>
              <a:gd name="connsiteY43" fmla="*/ 2546319 h 4352341"/>
              <a:gd name="connsiteX44" fmla="*/ 2346677 w 3213362"/>
              <a:gd name="connsiteY44" fmla="*/ 2772742 h 4352341"/>
              <a:gd name="connsiteX45" fmla="*/ 2355385 w 3213362"/>
              <a:gd name="connsiteY45" fmla="*/ 3160272 h 4352341"/>
              <a:gd name="connsiteX46" fmla="*/ 2216049 w 3213362"/>
              <a:gd name="connsiteY46" fmla="*/ 3182043 h 4352341"/>
              <a:gd name="connsiteX47" fmla="*/ 2172506 w 3213362"/>
              <a:gd name="connsiteY47" fmla="*/ 3042705 h 4352341"/>
              <a:gd name="connsiteX48" fmla="*/ 2068003 w 3213362"/>
              <a:gd name="connsiteY48" fmla="*/ 3177688 h 4352341"/>
              <a:gd name="connsiteX49" fmla="*/ 1850289 w 3213362"/>
              <a:gd name="connsiteY49" fmla="*/ 3142854 h 4352341"/>
              <a:gd name="connsiteX50" fmla="*/ 1684826 w 3213362"/>
              <a:gd name="connsiteY50" fmla="*/ 2990454 h 4352341"/>
              <a:gd name="connsiteX51" fmla="*/ 1644670 w 3213362"/>
              <a:gd name="connsiteY51" fmla="*/ 3095441 h 4352341"/>
              <a:gd name="connsiteX52" fmla="*/ 1590483 w 3213362"/>
              <a:gd name="connsiteY52" fmla="*/ 3143339 h 4352341"/>
              <a:gd name="connsiteX53" fmla="*/ 1494689 w 3213362"/>
              <a:gd name="connsiteY53" fmla="*/ 3102698 h 4352341"/>
              <a:gd name="connsiteX54" fmla="*/ 1393089 w 3213362"/>
              <a:gd name="connsiteY54" fmla="*/ 3175270 h 4352341"/>
              <a:gd name="connsiteX55" fmla="*/ 1221821 w 3213362"/>
              <a:gd name="connsiteY55" fmla="*/ 3205265 h 4352341"/>
              <a:gd name="connsiteX56" fmla="*/ 1031201 w 3213362"/>
              <a:gd name="connsiteY56" fmla="*/ 3351377 h 4352341"/>
              <a:gd name="connsiteX57" fmla="*/ 1255204 w 3213362"/>
              <a:gd name="connsiteY57" fmla="*/ 3361051 h 4352341"/>
              <a:gd name="connsiteX58" fmla="*/ 1517428 w 3213362"/>
              <a:gd name="connsiteY58" fmla="*/ 3217845 h 4352341"/>
              <a:gd name="connsiteX59" fmla="*/ 1724015 w 3213362"/>
              <a:gd name="connsiteY59" fmla="*/ 3234294 h 4352341"/>
              <a:gd name="connsiteX60" fmla="*/ 1802392 w 3213362"/>
              <a:gd name="connsiteY60" fmla="*/ 3360569 h 4352341"/>
              <a:gd name="connsiteX61" fmla="*/ 1980918 w 3213362"/>
              <a:gd name="connsiteY61" fmla="*/ 3417174 h 4352341"/>
              <a:gd name="connsiteX62" fmla="*/ 2107192 w 3213362"/>
              <a:gd name="connsiteY62" fmla="*/ 3282191 h 4352341"/>
              <a:gd name="connsiteX63" fmla="*/ 2163797 w 3213362"/>
              <a:gd name="connsiteY63" fmla="*/ 3369277 h 4352341"/>
              <a:gd name="connsiteX64" fmla="*/ 2294425 w 3213362"/>
              <a:gd name="connsiteY64" fmla="*/ 3356215 h 4352341"/>
              <a:gd name="connsiteX65" fmla="*/ 2385867 w 3213362"/>
              <a:gd name="connsiteY65" fmla="*/ 3469425 h 4352341"/>
              <a:gd name="connsiteX66" fmla="*/ 2316197 w 3213362"/>
              <a:gd name="connsiteY66" fmla="*/ 3608762 h 4352341"/>
              <a:gd name="connsiteX67" fmla="*/ 2333615 w 3213362"/>
              <a:gd name="connsiteY67" fmla="*/ 3691494 h 4352341"/>
              <a:gd name="connsiteX68" fmla="*/ 2257198 w 3213362"/>
              <a:gd name="connsiteY68" fmla="*/ 3769509 h 4352341"/>
              <a:gd name="connsiteX69" fmla="*/ 2202986 w 3213362"/>
              <a:gd name="connsiteY69" fmla="*/ 3848246 h 4352341"/>
              <a:gd name="connsiteX70" fmla="*/ 2100790 w 3213362"/>
              <a:gd name="connsiteY70" fmla="*/ 3935533 h 4352341"/>
              <a:gd name="connsiteX71" fmla="*/ 1950913 w 3213362"/>
              <a:gd name="connsiteY71" fmla="*/ 4044535 h 4352341"/>
              <a:gd name="connsiteX72" fmla="*/ 1953940 w 3213362"/>
              <a:gd name="connsiteY72" fmla="*/ 4082382 h 4352341"/>
              <a:gd name="connsiteX73" fmla="*/ 1551242 w 3213362"/>
              <a:gd name="connsiteY73" fmla="*/ 4332175 h 4352341"/>
              <a:gd name="connsiteX74" fmla="*/ 1555784 w 3213362"/>
              <a:gd name="connsiteY74" fmla="*/ 4333689 h 4352341"/>
              <a:gd name="connsiteX75" fmla="*/ 1299933 w 3213362"/>
              <a:gd name="connsiteY75" fmla="*/ 4351855 h 4352341"/>
              <a:gd name="connsiteX76" fmla="*/ 1198501 w 3213362"/>
              <a:gd name="connsiteY76" fmla="*/ 4115687 h 4352341"/>
              <a:gd name="connsiteX77" fmla="*/ 1213640 w 3213362"/>
              <a:gd name="connsiteY77" fmla="*/ 4059673 h 4352341"/>
              <a:gd name="connsiteX78" fmla="*/ 1094042 w 3213362"/>
              <a:gd name="connsiteY78" fmla="*/ 3934018 h 4352341"/>
              <a:gd name="connsiteX79" fmla="*/ 1069819 w 3213362"/>
              <a:gd name="connsiteY79" fmla="*/ 3849239 h 4352341"/>
              <a:gd name="connsiteX80" fmla="*/ 947192 w 3213362"/>
              <a:gd name="connsiteY80" fmla="*/ 3781114 h 4352341"/>
              <a:gd name="connsiteX81" fmla="*/ 912373 w 3213362"/>
              <a:gd name="connsiteY81" fmla="*/ 3696335 h 4352341"/>
              <a:gd name="connsiteX82" fmla="*/ 925999 w 3213362"/>
              <a:gd name="connsiteY82" fmla="*/ 3635778 h 4352341"/>
              <a:gd name="connsiteX83" fmla="*/ 854845 w 3213362"/>
              <a:gd name="connsiteY83" fmla="*/ 3519207 h 4352341"/>
              <a:gd name="connsiteX84" fmla="*/ 773093 w 3213362"/>
              <a:gd name="connsiteY84" fmla="*/ 3472277 h 4352341"/>
              <a:gd name="connsiteX85" fmla="*/ 773094 w 3213362"/>
              <a:gd name="connsiteY85" fmla="*/ 3425345 h 4352341"/>
              <a:gd name="connsiteX86" fmla="*/ 682259 w 3213362"/>
              <a:gd name="connsiteY86" fmla="*/ 3298176 h 4352341"/>
              <a:gd name="connsiteX87" fmla="*/ 641111 w 3213362"/>
              <a:gd name="connsiteY87" fmla="*/ 3274075 h 4352341"/>
              <a:gd name="connsiteX88" fmla="*/ 670442 w 3213362"/>
              <a:gd name="connsiteY88" fmla="*/ 3116837 h 4352341"/>
              <a:gd name="connsiteX89" fmla="*/ 768001 w 3213362"/>
              <a:gd name="connsiteY89" fmla="*/ 3137252 h 4352341"/>
              <a:gd name="connsiteX90" fmla="*/ 755777 w 3213362"/>
              <a:gd name="connsiteY90" fmla="*/ 3043280 h 4352341"/>
              <a:gd name="connsiteX91" fmla="*/ 851128 w 3213362"/>
              <a:gd name="connsiteY91" fmla="*/ 3045727 h 4352341"/>
              <a:gd name="connsiteX92" fmla="*/ 831569 w 3213362"/>
              <a:gd name="connsiteY92" fmla="*/ 2967490 h 4352341"/>
              <a:gd name="connsiteX93" fmla="*/ 777781 w 3213362"/>
              <a:gd name="connsiteY93" fmla="*/ 2947930 h 4352341"/>
              <a:gd name="connsiteX94" fmla="*/ 775671 w 3213362"/>
              <a:gd name="connsiteY94" fmla="*/ 2895343 h 4352341"/>
              <a:gd name="connsiteX95" fmla="*/ 736210 w 3213362"/>
              <a:gd name="connsiteY95" fmla="*/ 2881735 h 4352341"/>
              <a:gd name="connsiteX96" fmla="*/ 744374 w 3213362"/>
              <a:gd name="connsiteY96" fmla="*/ 2839553 h 4352341"/>
              <a:gd name="connsiteX97" fmla="*/ 714438 w 3213362"/>
              <a:gd name="connsiteY97" fmla="*/ 2800092 h 4352341"/>
              <a:gd name="connsiteX98" fmla="*/ 719881 w 3213362"/>
              <a:gd name="connsiteY98" fmla="*/ 2756549 h 4352341"/>
              <a:gd name="connsiteX99" fmla="*/ 700832 w 3213362"/>
              <a:gd name="connsiteY99" fmla="*/ 2730696 h 4352341"/>
              <a:gd name="connsiteX100" fmla="*/ 698110 w 3213362"/>
              <a:gd name="connsiteY100" fmla="*/ 2650413 h 4352341"/>
              <a:gd name="connsiteX101" fmla="*/ 679059 w 3213362"/>
              <a:gd name="connsiteY101" fmla="*/ 2587821 h 4352341"/>
              <a:gd name="connsiteX102" fmla="*/ 711716 w 3213362"/>
              <a:gd name="connsiteY102" fmla="*/ 2511622 h 4352341"/>
              <a:gd name="connsiteX103" fmla="*/ 692667 w 3213362"/>
              <a:gd name="connsiteY103" fmla="*/ 2483047 h 4352341"/>
              <a:gd name="connsiteX104" fmla="*/ 635517 w 3213362"/>
              <a:gd name="connsiteY104" fmla="*/ 2499376 h 4352341"/>
              <a:gd name="connsiteX105" fmla="*/ 587892 w 3213362"/>
              <a:gd name="connsiteY105" fmla="*/ 2499374 h 4352341"/>
              <a:gd name="connsiteX106" fmla="*/ 594695 w 3213362"/>
              <a:gd name="connsiteY106" fmla="*/ 2500735 h 4352341"/>
              <a:gd name="connsiteX107" fmla="*/ 534824 w 3213362"/>
              <a:gd name="connsiteY107" fmla="*/ 2560606 h 4352341"/>
              <a:gd name="connsiteX108" fmla="*/ 447738 w 3213362"/>
              <a:gd name="connsiteY108" fmla="*/ 2571492 h 4352341"/>
              <a:gd name="connsiteX109" fmla="*/ 389228 w 3213362"/>
              <a:gd name="connsiteY109" fmla="*/ 2500735 h 4352341"/>
              <a:gd name="connsiteX110" fmla="*/ 333439 w 3213362"/>
              <a:gd name="connsiteY110" fmla="*/ 2499374 h 4352341"/>
              <a:gd name="connsiteX111" fmla="*/ 319832 w 3213362"/>
              <a:gd name="connsiteY111" fmla="*/ 2545638 h 4352341"/>
              <a:gd name="connsiteX112" fmla="*/ 224582 w 3213362"/>
              <a:gd name="connsiteY112" fmla="*/ 2545639 h 4352341"/>
              <a:gd name="connsiteX113" fmla="*/ 181039 w 3213362"/>
              <a:gd name="connsiteY113" fmla="*/ 2499375 h 4352341"/>
              <a:gd name="connsiteX114" fmla="*/ 110282 w 3213362"/>
              <a:gd name="connsiteY114" fmla="*/ 2469439 h 4352341"/>
              <a:gd name="connsiteX115" fmla="*/ 73542 w 3213362"/>
              <a:gd name="connsiteY115" fmla="*/ 2443585 h 4352341"/>
              <a:gd name="connsiteX116" fmla="*/ 72181 w 3213362"/>
              <a:gd name="connsiteY116" fmla="*/ 2393239 h 4352341"/>
              <a:gd name="connsiteX117" fmla="*/ 12309 w 3213362"/>
              <a:gd name="connsiteY117" fmla="*/ 2351055 h 4352341"/>
              <a:gd name="connsiteX118" fmla="*/ 35442 w 3213362"/>
              <a:gd name="connsiteY118" fmla="*/ 2306153 h 4352341"/>
              <a:gd name="connsiteX119" fmla="*/ 1424 w 3213362"/>
              <a:gd name="connsiteY119" fmla="*/ 2273495 h 4352341"/>
              <a:gd name="connsiteX120" fmla="*/ 9588 w 3213362"/>
              <a:gd name="connsiteY120" fmla="*/ 2240839 h 4352341"/>
              <a:gd name="connsiteX121" fmla="*/ 25916 w 3213362"/>
              <a:gd name="connsiteY121" fmla="*/ 2180967 h 4352341"/>
              <a:gd name="connsiteX122" fmla="*/ 17751 w 3213362"/>
              <a:gd name="connsiteY122" fmla="*/ 2144229 h 4352341"/>
              <a:gd name="connsiteX123" fmla="*/ 13669 w 3213362"/>
              <a:gd name="connsiteY123" fmla="*/ 2138785 h 4352341"/>
              <a:gd name="connsiteX0" fmla="*/ 225671 w 3250040"/>
              <a:gd name="connsiteY0" fmla="*/ 1830819 h 4352341"/>
              <a:gd name="connsiteX1" fmla="*/ 147374 w 3250040"/>
              <a:gd name="connsiteY1" fmla="*/ 1721762 h 4352341"/>
              <a:gd name="connsiteX2" fmla="*/ 122207 w 3250040"/>
              <a:gd name="connsiteY2" fmla="*/ 1609909 h 4352341"/>
              <a:gd name="connsiteX3" fmla="*/ 105429 w 3250040"/>
              <a:gd name="connsiteY3" fmla="*/ 1514834 h 4352341"/>
              <a:gd name="connsiteX4" fmla="*/ 125003 w 3250040"/>
              <a:gd name="connsiteY4" fmla="*/ 1400184 h 4352341"/>
              <a:gd name="connsiteX5" fmla="*/ 225671 w 3250040"/>
              <a:gd name="connsiteY5" fmla="*/ 1319090 h 4352341"/>
              <a:gd name="connsiteX6" fmla="*/ 348710 w 3250040"/>
              <a:gd name="connsiteY6" fmla="*/ 1235200 h 4352341"/>
              <a:gd name="connsiteX7" fmla="*/ 396247 w 3250040"/>
              <a:gd name="connsiteY7" fmla="*/ 1047846 h 4352341"/>
              <a:gd name="connsiteX8" fmla="*/ 315154 w 3250040"/>
              <a:gd name="connsiteY8" fmla="*/ 930400 h 4352341"/>
              <a:gd name="connsiteX9" fmla="*/ 295579 w 3250040"/>
              <a:gd name="connsiteY9" fmla="*/ 857696 h 4352341"/>
              <a:gd name="connsiteX10" fmla="*/ 446581 w 3250040"/>
              <a:gd name="connsiteY10" fmla="*/ 782195 h 4352341"/>
              <a:gd name="connsiteX11" fmla="*/ 530471 w 3250040"/>
              <a:gd name="connsiteY11" fmla="*/ 661953 h 4352341"/>
              <a:gd name="connsiteX12" fmla="*/ 538860 w 3250040"/>
              <a:gd name="connsiteY12" fmla="*/ 533322 h 4352341"/>
              <a:gd name="connsiteX13" fmla="*/ 533268 w 3250040"/>
              <a:gd name="connsiteY13" fmla="*/ 474599 h 4352341"/>
              <a:gd name="connsiteX14" fmla="*/ 586398 w 3250040"/>
              <a:gd name="connsiteY14" fmla="*/ 415876 h 4352341"/>
              <a:gd name="connsiteX15" fmla="*/ 550045 w 3250040"/>
              <a:gd name="connsiteY15" fmla="*/ 318004 h 4352341"/>
              <a:gd name="connsiteX16" fmla="*/ 633935 w 3250040"/>
              <a:gd name="connsiteY16" fmla="*/ 337578 h 4352341"/>
              <a:gd name="connsiteX17" fmla="*/ 703844 w 3250040"/>
              <a:gd name="connsiteY17" fmla="*/ 278856 h 4352341"/>
              <a:gd name="connsiteX18" fmla="*/ 765363 w 3250040"/>
              <a:gd name="connsiteY18" fmla="*/ 231318 h 4352341"/>
              <a:gd name="connsiteX19" fmla="*/ 751381 w 3250040"/>
              <a:gd name="connsiteY19" fmla="*/ 144632 h 4352341"/>
              <a:gd name="connsiteX20" fmla="*/ 857642 w 3250040"/>
              <a:gd name="connsiteY20" fmla="*/ 150224 h 4352341"/>
              <a:gd name="connsiteX21" fmla="*/ 905179 w 3250040"/>
              <a:gd name="connsiteY21" fmla="*/ 192169 h 4352341"/>
              <a:gd name="connsiteX22" fmla="*/ 1000255 w 3250040"/>
              <a:gd name="connsiteY22" fmla="*/ 127854 h 4352341"/>
              <a:gd name="connsiteX23" fmla="*/ 1000255 w 3250040"/>
              <a:gd name="connsiteY23" fmla="*/ 127854 h 4352341"/>
              <a:gd name="connsiteX24" fmla="*/ 1100923 w 3250040"/>
              <a:gd name="connsiteY24" fmla="*/ 113872 h 4352341"/>
              <a:gd name="connsiteX25" fmla="*/ 1103719 w 3250040"/>
              <a:gd name="connsiteY25" fmla="*/ 111076 h 4352341"/>
              <a:gd name="connsiteX26" fmla="*/ 1374963 w 3250040"/>
              <a:gd name="connsiteY26" fmla="*/ 10408 h 4352341"/>
              <a:gd name="connsiteX27" fmla="*/ 2331307 w 3250040"/>
              <a:gd name="connsiteY27" fmla="*/ 2018 h 4352341"/>
              <a:gd name="connsiteX28" fmla="*/ 3040855 w 3250040"/>
              <a:gd name="connsiteY28" fmla="*/ 700104 h 4352341"/>
              <a:gd name="connsiteX29" fmla="*/ 3245505 w 3250040"/>
              <a:gd name="connsiteY29" fmla="*/ 1026675 h 4352341"/>
              <a:gd name="connsiteX30" fmla="*/ 3084396 w 3250040"/>
              <a:gd name="connsiteY30" fmla="*/ 1196492 h 4352341"/>
              <a:gd name="connsiteX31" fmla="*/ 2840556 w 3250040"/>
              <a:gd name="connsiteY31" fmla="*/ 1340184 h 4352341"/>
              <a:gd name="connsiteX32" fmla="*/ 2505275 w 3250040"/>
              <a:gd name="connsiteY32" fmla="*/ 1466459 h 4352341"/>
              <a:gd name="connsiteX33" fmla="*/ 1987115 w 3250040"/>
              <a:gd name="connsiteY33" fmla="*/ 1523064 h 4352341"/>
              <a:gd name="connsiteX34" fmla="*/ 1669252 w 3250040"/>
              <a:gd name="connsiteY34" fmla="*/ 1705945 h 4352341"/>
              <a:gd name="connsiteX35" fmla="*/ 1625710 w 3250040"/>
              <a:gd name="connsiteY35" fmla="*/ 1544835 h 4352341"/>
              <a:gd name="connsiteX36" fmla="*/ 1460248 w 3250040"/>
              <a:gd name="connsiteY36" fmla="*/ 1601441 h 4352341"/>
              <a:gd name="connsiteX37" fmla="*/ 1368807 w 3250040"/>
              <a:gd name="connsiteY37" fmla="*/ 1758195 h 4352341"/>
              <a:gd name="connsiteX38" fmla="*/ 1477664 w 3250040"/>
              <a:gd name="connsiteY38" fmla="*/ 1997681 h 4352341"/>
              <a:gd name="connsiteX39" fmla="*/ 1599585 w 3250040"/>
              <a:gd name="connsiteY39" fmla="*/ 2084765 h 4352341"/>
              <a:gd name="connsiteX40" fmla="*/ 1564750 w 3250040"/>
              <a:gd name="connsiteY40" fmla="*/ 2250228 h 4352341"/>
              <a:gd name="connsiteX41" fmla="*/ 1625710 w 3250040"/>
              <a:gd name="connsiteY41" fmla="*/ 2372149 h 4352341"/>
              <a:gd name="connsiteX42" fmla="*/ 1826006 w 3250040"/>
              <a:gd name="connsiteY42" fmla="*/ 2398274 h 4352341"/>
              <a:gd name="connsiteX43" fmla="*/ 2374647 w 3250040"/>
              <a:gd name="connsiteY43" fmla="*/ 2546319 h 4352341"/>
              <a:gd name="connsiteX44" fmla="*/ 2383355 w 3250040"/>
              <a:gd name="connsiteY44" fmla="*/ 2772742 h 4352341"/>
              <a:gd name="connsiteX45" fmla="*/ 2392063 w 3250040"/>
              <a:gd name="connsiteY45" fmla="*/ 3160272 h 4352341"/>
              <a:gd name="connsiteX46" fmla="*/ 2252727 w 3250040"/>
              <a:gd name="connsiteY46" fmla="*/ 3182043 h 4352341"/>
              <a:gd name="connsiteX47" fmla="*/ 2209184 w 3250040"/>
              <a:gd name="connsiteY47" fmla="*/ 3042705 h 4352341"/>
              <a:gd name="connsiteX48" fmla="*/ 2104681 w 3250040"/>
              <a:gd name="connsiteY48" fmla="*/ 3177688 h 4352341"/>
              <a:gd name="connsiteX49" fmla="*/ 1886967 w 3250040"/>
              <a:gd name="connsiteY49" fmla="*/ 3142854 h 4352341"/>
              <a:gd name="connsiteX50" fmla="*/ 1721504 w 3250040"/>
              <a:gd name="connsiteY50" fmla="*/ 2990454 h 4352341"/>
              <a:gd name="connsiteX51" fmla="*/ 1681348 w 3250040"/>
              <a:gd name="connsiteY51" fmla="*/ 3095441 h 4352341"/>
              <a:gd name="connsiteX52" fmla="*/ 1627161 w 3250040"/>
              <a:gd name="connsiteY52" fmla="*/ 3143339 h 4352341"/>
              <a:gd name="connsiteX53" fmla="*/ 1531367 w 3250040"/>
              <a:gd name="connsiteY53" fmla="*/ 3102698 h 4352341"/>
              <a:gd name="connsiteX54" fmla="*/ 1429767 w 3250040"/>
              <a:gd name="connsiteY54" fmla="*/ 3175270 h 4352341"/>
              <a:gd name="connsiteX55" fmla="*/ 1258499 w 3250040"/>
              <a:gd name="connsiteY55" fmla="*/ 3205265 h 4352341"/>
              <a:gd name="connsiteX56" fmla="*/ 1067879 w 3250040"/>
              <a:gd name="connsiteY56" fmla="*/ 3351377 h 4352341"/>
              <a:gd name="connsiteX57" fmla="*/ 1291882 w 3250040"/>
              <a:gd name="connsiteY57" fmla="*/ 3361051 h 4352341"/>
              <a:gd name="connsiteX58" fmla="*/ 1554106 w 3250040"/>
              <a:gd name="connsiteY58" fmla="*/ 3217845 h 4352341"/>
              <a:gd name="connsiteX59" fmla="*/ 1760693 w 3250040"/>
              <a:gd name="connsiteY59" fmla="*/ 3234294 h 4352341"/>
              <a:gd name="connsiteX60" fmla="*/ 1839070 w 3250040"/>
              <a:gd name="connsiteY60" fmla="*/ 3360569 h 4352341"/>
              <a:gd name="connsiteX61" fmla="*/ 2017596 w 3250040"/>
              <a:gd name="connsiteY61" fmla="*/ 3417174 h 4352341"/>
              <a:gd name="connsiteX62" fmla="*/ 2143870 w 3250040"/>
              <a:gd name="connsiteY62" fmla="*/ 3282191 h 4352341"/>
              <a:gd name="connsiteX63" fmla="*/ 2200475 w 3250040"/>
              <a:gd name="connsiteY63" fmla="*/ 3369277 h 4352341"/>
              <a:gd name="connsiteX64" fmla="*/ 2331103 w 3250040"/>
              <a:gd name="connsiteY64" fmla="*/ 3356215 h 4352341"/>
              <a:gd name="connsiteX65" fmla="*/ 2422545 w 3250040"/>
              <a:gd name="connsiteY65" fmla="*/ 3469425 h 4352341"/>
              <a:gd name="connsiteX66" fmla="*/ 2352875 w 3250040"/>
              <a:gd name="connsiteY66" fmla="*/ 3608762 h 4352341"/>
              <a:gd name="connsiteX67" fmla="*/ 2370293 w 3250040"/>
              <a:gd name="connsiteY67" fmla="*/ 3691494 h 4352341"/>
              <a:gd name="connsiteX68" fmla="*/ 2293876 w 3250040"/>
              <a:gd name="connsiteY68" fmla="*/ 3769509 h 4352341"/>
              <a:gd name="connsiteX69" fmla="*/ 2239664 w 3250040"/>
              <a:gd name="connsiteY69" fmla="*/ 3848246 h 4352341"/>
              <a:gd name="connsiteX70" fmla="*/ 2137468 w 3250040"/>
              <a:gd name="connsiteY70" fmla="*/ 3935533 h 4352341"/>
              <a:gd name="connsiteX71" fmla="*/ 1987591 w 3250040"/>
              <a:gd name="connsiteY71" fmla="*/ 4044535 h 4352341"/>
              <a:gd name="connsiteX72" fmla="*/ 1990618 w 3250040"/>
              <a:gd name="connsiteY72" fmla="*/ 4082382 h 4352341"/>
              <a:gd name="connsiteX73" fmla="*/ 1587920 w 3250040"/>
              <a:gd name="connsiteY73" fmla="*/ 4332175 h 4352341"/>
              <a:gd name="connsiteX74" fmla="*/ 1592462 w 3250040"/>
              <a:gd name="connsiteY74" fmla="*/ 4333689 h 4352341"/>
              <a:gd name="connsiteX75" fmla="*/ 1336611 w 3250040"/>
              <a:gd name="connsiteY75" fmla="*/ 4351855 h 4352341"/>
              <a:gd name="connsiteX76" fmla="*/ 1235179 w 3250040"/>
              <a:gd name="connsiteY76" fmla="*/ 4115687 h 4352341"/>
              <a:gd name="connsiteX77" fmla="*/ 1250318 w 3250040"/>
              <a:gd name="connsiteY77" fmla="*/ 4059673 h 4352341"/>
              <a:gd name="connsiteX78" fmla="*/ 1130720 w 3250040"/>
              <a:gd name="connsiteY78" fmla="*/ 3934018 h 4352341"/>
              <a:gd name="connsiteX79" fmla="*/ 1106497 w 3250040"/>
              <a:gd name="connsiteY79" fmla="*/ 3849239 h 4352341"/>
              <a:gd name="connsiteX80" fmla="*/ 983870 w 3250040"/>
              <a:gd name="connsiteY80" fmla="*/ 3781114 h 4352341"/>
              <a:gd name="connsiteX81" fmla="*/ 949051 w 3250040"/>
              <a:gd name="connsiteY81" fmla="*/ 3696335 h 4352341"/>
              <a:gd name="connsiteX82" fmla="*/ 962677 w 3250040"/>
              <a:gd name="connsiteY82" fmla="*/ 3635778 h 4352341"/>
              <a:gd name="connsiteX83" fmla="*/ 891523 w 3250040"/>
              <a:gd name="connsiteY83" fmla="*/ 3519207 h 4352341"/>
              <a:gd name="connsiteX84" fmla="*/ 809771 w 3250040"/>
              <a:gd name="connsiteY84" fmla="*/ 3472277 h 4352341"/>
              <a:gd name="connsiteX85" fmla="*/ 809772 w 3250040"/>
              <a:gd name="connsiteY85" fmla="*/ 3425345 h 4352341"/>
              <a:gd name="connsiteX86" fmla="*/ 718937 w 3250040"/>
              <a:gd name="connsiteY86" fmla="*/ 3298176 h 4352341"/>
              <a:gd name="connsiteX87" fmla="*/ 677789 w 3250040"/>
              <a:gd name="connsiteY87" fmla="*/ 3274075 h 4352341"/>
              <a:gd name="connsiteX88" fmla="*/ 707120 w 3250040"/>
              <a:gd name="connsiteY88" fmla="*/ 3116837 h 4352341"/>
              <a:gd name="connsiteX89" fmla="*/ 804679 w 3250040"/>
              <a:gd name="connsiteY89" fmla="*/ 3137252 h 4352341"/>
              <a:gd name="connsiteX90" fmla="*/ 792455 w 3250040"/>
              <a:gd name="connsiteY90" fmla="*/ 3043280 h 4352341"/>
              <a:gd name="connsiteX91" fmla="*/ 887806 w 3250040"/>
              <a:gd name="connsiteY91" fmla="*/ 3045727 h 4352341"/>
              <a:gd name="connsiteX92" fmla="*/ 868247 w 3250040"/>
              <a:gd name="connsiteY92" fmla="*/ 2967490 h 4352341"/>
              <a:gd name="connsiteX93" fmla="*/ 814459 w 3250040"/>
              <a:gd name="connsiteY93" fmla="*/ 2947930 h 4352341"/>
              <a:gd name="connsiteX94" fmla="*/ 812349 w 3250040"/>
              <a:gd name="connsiteY94" fmla="*/ 2895343 h 4352341"/>
              <a:gd name="connsiteX95" fmla="*/ 772888 w 3250040"/>
              <a:gd name="connsiteY95" fmla="*/ 2881735 h 4352341"/>
              <a:gd name="connsiteX96" fmla="*/ 781052 w 3250040"/>
              <a:gd name="connsiteY96" fmla="*/ 2839553 h 4352341"/>
              <a:gd name="connsiteX97" fmla="*/ 751116 w 3250040"/>
              <a:gd name="connsiteY97" fmla="*/ 2800092 h 4352341"/>
              <a:gd name="connsiteX98" fmla="*/ 756559 w 3250040"/>
              <a:gd name="connsiteY98" fmla="*/ 2756549 h 4352341"/>
              <a:gd name="connsiteX99" fmla="*/ 737510 w 3250040"/>
              <a:gd name="connsiteY99" fmla="*/ 2730696 h 4352341"/>
              <a:gd name="connsiteX100" fmla="*/ 734788 w 3250040"/>
              <a:gd name="connsiteY100" fmla="*/ 2650413 h 4352341"/>
              <a:gd name="connsiteX101" fmla="*/ 715737 w 3250040"/>
              <a:gd name="connsiteY101" fmla="*/ 2587821 h 4352341"/>
              <a:gd name="connsiteX102" fmla="*/ 748394 w 3250040"/>
              <a:gd name="connsiteY102" fmla="*/ 2511622 h 4352341"/>
              <a:gd name="connsiteX103" fmla="*/ 729345 w 3250040"/>
              <a:gd name="connsiteY103" fmla="*/ 2483047 h 4352341"/>
              <a:gd name="connsiteX104" fmla="*/ 672195 w 3250040"/>
              <a:gd name="connsiteY104" fmla="*/ 2499376 h 4352341"/>
              <a:gd name="connsiteX105" fmla="*/ 624570 w 3250040"/>
              <a:gd name="connsiteY105" fmla="*/ 2499374 h 4352341"/>
              <a:gd name="connsiteX106" fmla="*/ 631373 w 3250040"/>
              <a:gd name="connsiteY106" fmla="*/ 2500735 h 4352341"/>
              <a:gd name="connsiteX107" fmla="*/ 571502 w 3250040"/>
              <a:gd name="connsiteY107" fmla="*/ 2560606 h 4352341"/>
              <a:gd name="connsiteX108" fmla="*/ 484416 w 3250040"/>
              <a:gd name="connsiteY108" fmla="*/ 2571492 h 4352341"/>
              <a:gd name="connsiteX109" fmla="*/ 425906 w 3250040"/>
              <a:gd name="connsiteY109" fmla="*/ 2500735 h 4352341"/>
              <a:gd name="connsiteX110" fmla="*/ 370117 w 3250040"/>
              <a:gd name="connsiteY110" fmla="*/ 2499374 h 4352341"/>
              <a:gd name="connsiteX111" fmla="*/ 356510 w 3250040"/>
              <a:gd name="connsiteY111" fmla="*/ 2545638 h 4352341"/>
              <a:gd name="connsiteX112" fmla="*/ 261260 w 3250040"/>
              <a:gd name="connsiteY112" fmla="*/ 2545639 h 4352341"/>
              <a:gd name="connsiteX113" fmla="*/ 217717 w 3250040"/>
              <a:gd name="connsiteY113" fmla="*/ 2499375 h 4352341"/>
              <a:gd name="connsiteX114" fmla="*/ 146960 w 3250040"/>
              <a:gd name="connsiteY114" fmla="*/ 2469439 h 4352341"/>
              <a:gd name="connsiteX115" fmla="*/ 110220 w 3250040"/>
              <a:gd name="connsiteY115" fmla="*/ 2443585 h 4352341"/>
              <a:gd name="connsiteX116" fmla="*/ 108859 w 3250040"/>
              <a:gd name="connsiteY116" fmla="*/ 2393239 h 4352341"/>
              <a:gd name="connsiteX117" fmla="*/ 48987 w 3250040"/>
              <a:gd name="connsiteY117" fmla="*/ 2351055 h 4352341"/>
              <a:gd name="connsiteX118" fmla="*/ 72120 w 3250040"/>
              <a:gd name="connsiteY118" fmla="*/ 2306153 h 4352341"/>
              <a:gd name="connsiteX119" fmla="*/ 38102 w 3250040"/>
              <a:gd name="connsiteY119" fmla="*/ 2273495 h 4352341"/>
              <a:gd name="connsiteX120" fmla="*/ 46266 w 3250040"/>
              <a:gd name="connsiteY120" fmla="*/ 2240839 h 4352341"/>
              <a:gd name="connsiteX121" fmla="*/ 62594 w 3250040"/>
              <a:gd name="connsiteY121" fmla="*/ 2180967 h 4352341"/>
              <a:gd name="connsiteX122" fmla="*/ 54429 w 3250040"/>
              <a:gd name="connsiteY122" fmla="*/ 2144229 h 4352341"/>
              <a:gd name="connsiteX123" fmla="*/ 0 w 3250040"/>
              <a:gd name="connsiteY123" fmla="*/ 2131981 h 4352341"/>
              <a:gd name="connsiteX0" fmla="*/ 231709 w 3256078"/>
              <a:gd name="connsiteY0" fmla="*/ 1830819 h 4352341"/>
              <a:gd name="connsiteX1" fmla="*/ 153412 w 3256078"/>
              <a:gd name="connsiteY1" fmla="*/ 1721762 h 4352341"/>
              <a:gd name="connsiteX2" fmla="*/ 128245 w 3256078"/>
              <a:gd name="connsiteY2" fmla="*/ 1609909 h 4352341"/>
              <a:gd name="connsiteX3" fmla="*/ 111467 w 3256078"/>
              <a:gd name="connsiteY3" fmla="*/ 1514834 h 4352341"/>
              <a:gd name="connsiteX4" fmla="*/ 131041 w 3256078"/>
              <a:gd name="connsiteY4" fmla="*/ 1400184 h 4352341"/>
              <a:gd name="connsiteX5" fmla="*/ 231709 w 3256078"/>
              <a:gd name="connsiteY5" fmla="*/ 1319090 h 4352341"/>
              <a:gd name="connsiteX6" fmla="*/ 354748 w 3256078"/>
              <a:gd name="connsiteY6" fmla="*/ 1235200 h 4352341"/>
              <a:gd name="connsiteX7" fmla="*/ 402285 w 3256078"/>
              <a:gd name="connsiteY7" fmla="*/ 1047846 h 4352341"/>
              <a:gd name="connsiteX8" fmla="*/ 321192 w 3256078"/>
              <a:gd name="connsiteY8" fmla="*/ 930400 h 4352341"/>
              <a:gd name="connsiteX9" fmla="*/ 301617 w 3256078"/>
              <a:gd name="connsiteY9" fmla="*/ 857696 h 4352341"/>
              <a:gd name="connsiteX10" fmla="*/ 452619 w 3256078"/>
              <a:gd name="connsiteY10" fmla="*/ 782195 h 4352341"/>
              <a:gd name="connsiteX11" fmla="*/ 536509 w 3256078"/>
              <a:gd name="connsiteY11" fmla="*/ 661953 h 4352341"/>
              <a:gd name="connsiteX12" fmla="*/ 544898 w 3256078"/>
              <a:gd name="connsiteY12" fmla="*/ 533322 h 4352341"/>
              <a:gd name="connsiteX13" fmla="*/ 539306 w 3256078"/>
              <a:gd name="connsiteY13" fmla="*/ 474599 h 4352341"/>
              <a:gd name="connsiteX14" fmla="*/ 592436 w 3256078"/>
              <a:gd name="connsiteY14" fmla="*/ 415876 h 4352341"/>
              <a:gd name="connsiteX15" fmla="*/ 556083 w 3256078"/>
              <a:gd name="connsiteY15" fmla="*/ 318004 h 4352341"/>
              <a:gd name="connsiteX16" fmla="*/ 639973 w 3256078"/>
              <a:gd name="connsiteY16" fmla="*/ 337578 h 4352341"/>
              <a:gd name="connsiteX17" fmla="*/ 709882 w 3256078"/>
              <a:gd name="connsiteY17" fmla="*/ 278856 h 4352341"/>
              <a:gd name="connsiteX18" fmla="*/ 771401 w 3256078"/>
              <a:gd name="connsiteY18" fmla="*/ 231318 h 4352341"/>
              <a:gd name="connsiteX19" fmla="*/ 757419 w 3256078"/>
              <a:gd name="connsiteY19" fmla="*/ 144632 h 4352341"/>
              <a:gd name="connsiteX20" fmla="*/ 863680 w 3256078"/>
              <a:gd name="connsiteY20" fmla="*/ 150224 h 4352341"/>
              <a:gd name="connsiteX21" fmla="*/ 911217 w 3256078"/>
              <a:gd name="connsiteY21" fmla="*/ 192169 h 4352341"/>
              <a:gd name="connsiteX22" fmla="*/ 1006293 w 3256078"/>
              <a:gd name="connsiteY22" fmla="*/ 127854 h 4352341"/>
              <a:gd name="connsiteX23" fmla="*/ 1006293 w 3256078"/>
              <a:gd name="connsiteY23" fmla="*/ 127854 h 4352341"/>
              <a:gd name="connsiteX24" fmla="*/ 1106961 w 3256078"/>
              <a:gd name="connsiteY24" fmla="*/ 113872 h 4352341"/>
              <a:gd name="connsiteX25" fmla="*/ 1109757 w 3256078"/>
              <a:gd name="connsiteY25" fmla="*/ 111076 h 4352341"/>
              <a:gd name="connsiteX26" fmla="*/ 1381001 w 3256078"/>
              <a:gd name="connsiteY26" fmla="*/ 10408 h 4352341"/>
              <a:gd name="connsiteX27" fmla="*/ 2337345 w 3256078"/>
              <a:gd name="connsiteY27" fmla="*/ 2018 h 4352341"/>
              <a:gd name="connsiteX28" fmla="*/ 3046893 w 3256078"/>
              <a:gd name="connsiteY28" fmla="*/ 700104 h 4352341"/>
              <a:gd name="connsiteX29" fmla="*/ 3251543 w 3256078"/>
              <a:gd name="connsiteY29" fmla="*/ 1026675 h 4352341"/>
              <a:gd name="connsiteX30" fmla="*/ 3090434 w 3256078"/>
              <a:gd name="connsiteY30" fmla="*/ 1196492 h 4352341"/>
              <a:gd name="connsiteX31" fmla="*/ 2846594 w 3256078"/>
              <a:gd name="connsiteY31" fmla="*/ 1340184 h 4352341"/>
              <a:gd name="connsiteX32" fmla="*/ 2511313 w 3256078"/>
              <a:gd name="connsiteY32" fmla="*/ 1466459 h 4352341"/>
              <a:gd name="connsiteX33" fmla="*/ 1993153 w 3256078"/>
              <a:gd name="connsiteY33" fmla="*/ 1523064 h 4352341"/>
              <a:gd name="connsiteX34" fmla="*/ 1675290 w 3256078"/>
              <a:gd name="connsiteY34" fmla="*/ 1705945 h 4352341"/>
              <a:gd name="connsiteX35" fmla="*/ 1631748 w 3256078"/>
              <a:gd name="connsiteY35" fmla="*/ 1544835 h 4352341"/>
              <a:gd name="connsiteX36" fmla="*/ 1466286 w 3256078"/>
              <a:gd name="connsiteY36" fmla="*/ 1601441 h 4352341"/>
              <a:gd name="connsiteX37" fmla="*/ 1374845 w 3256078"/>
              <a:gd name="connsiteY37" fmla="*/ 1758195 h 4352341"/>
              <a:gd name="connsiteX38" fmla="*/ 1483702 w 3256078"/>
              <a:gd name="connsiteY38" fmla="*/ 1997681 h 4352341"/>
              <a:gd name="connsiteX39" fmla="*/ 1605623 w 3256078"/>
              <a:gd name="connsiteY39" fmla="*/ 2084765 h 4352341"/>
              <a:gd name="connsiteX40" fmla="*/ 1570788 w 3256078"/>
              <a:gd name="connsiteY40" fmla="*/ 2250228 h 4352341"/>
              <a:gd name="connsiteX41" fmla="*/ 1631748 w 3256078"/>
              <a:gd name="connsiteY41" fmla="*/ 2372149 h 4352341"/>
              <a:gd name="connsiteX42" fmla="*/ 1832044 w 3256078"/>
              <a:gd name="connsiteY42" fmla="*/ 2398274 h 4352341"/>
              <a:gd name="connsiteX43" fmla="*/ 2380685 w 3256078"/>
              <a:gd name="connsiteY43" fmla="*/ 2546319 h 4352341"/>
              <a:gd name="connsiteX44" fmla="*/ 2389393 w 3256078"/>
              <a:gd name="connsiteY44" fmla="*/ 2772742 h 4352341"/>
              <a:gd name="connsiteX45" fmla="*/ 2398101 w 3256078"/>
              <a:gd name="connsiteY45" fmla="*/ 3160272 h 4352341"/>
              <a:gd name="connsiteX46" fmla="*/ 2258765 w 3256078"/>
              <a:gd name="connsiteY46" fmla="*/ 3182043 h 4352341"/>
              <a:gd name="connsiteX47" fmla="*/ 2215222 w 3256078"/>
              <a:gd name="connsiteY47" fmla="*/ 3042705 h 4352341"/>
              <a:gd name="connsiteX48" fmla="*/ 2110719 w 3256078"/>
              <a:gd name="connsiteY48" fmla="*/ 3177688 h 4352341"/>
              <a:gd name="connsiteX49" fmla="*/ 1893005 w 3256078"/>
              <a:gd name="connsiteY49" fmla="*/ 3142854 h 4352341"/>
              <a:gd name="connsiteX50" fmla="*/ 1727542 w 3256078"/>
              <a:gd name="connsiteY50" fmla="*/ 2990454 h 4352341"/>
              <a:gd name="connsiteX51" fmla="*/ 1687386 w 3256078"/>
              <a:gd name="connsiteY51" fmla="*/ 3095441 h 4352341"/>
              <a:gd name="connsiteX52" fmla="*/ 1633199 w 3256078"/>
              <a:gd name="connsiteY52" fmla="*/ 3143339 h 4352341"/>
              <a:gd name="connsiteX53" fmla="*/ 1537405 w 3256078"/>
              <a:gd name="connsiteY53" fmla="*/ 3102698 h 4352341"/>
              <a:gd name="connsiteX54" fmla="*/ 1435805 w 3256078"/>
              <a:gd name="connsiteY54" fmla="*/ 3175270 h 4352341"/>
              <a:gd name="connsiteX55" fmla="*/ 1264537 w 3256078"/>
              <a:gd name="connsiteY55" fmla="*/ 3205265 h 4352341"/>
              <a:gd name="connsiteX56" fmla="*/ 1073917 w 3256078"/>
              <a:gd name="connsiteY56" fmla="*/ 3351377 h 4352341"/>
              <a:gd name="connsiteX57" fmla="*/ 1297920 w 3256078"/>
              <a:gd name="connsiteY57" fmla="*/ 3361051 h 4352341"/>
              <a:gd name="connsiteX58" fmla="*/ 1560144 w 3256078"/>
              <a:gd name="connsiteY58" fmla="*/ 3217845 h 4352341"/>
              <a:gd name="connsiteX59" fmla="*/ 1766731 w 3256078"/>
              <a:gd name="connsiteY59" fmla="*/ 3234294 h 4352341"/>
              <a:gd name="connsiteX60" fmla="*/ 1845108 w 3256078"/>
              <a:gd name="connsiteY60" fmla="*/ 3360569 h 4352341"/>
              <a:gd name="connsiteX61" fmla="*/ 2023634 w 3256078"/>
              <a:gd name="connsiteY61" fmla="*/ 3417174 h 4352341"/>
              <a:gd name="connsiteX62" fmla="*/ 2149908 w 3256078"/>
              <a:gd name="connsiteY62" fmla="*/ 3282191 h 4352341"/>
              <a:gd name="connsiteX63" fmla="*/ 2206513 w 3256078"/>
              <a:gd name="connsiteY63" fmla="*/ 3369277 h 4352341"/>
              <a:gd name="connsiteX64" fmla="*/ 2337141 w 3256078"/>
              <a:gd name="connsiteY64" fmla="*/ 3356215 h 4352341"/>
              <a:gd name="connsiteX65" fmla="*/ 2428583 w 3256078"/>
              <a:gd name="connsiteY65" fmla="*/ 3469425 h 4352341"/>
              <a:gd name="connsiteX66" fmla="*/ 2358913 w 3256078"/>
              <a:gd name="connsiteY66" fmla="*/ 3608762 h 4352341"/>
              <a:gd name="connsiteX67" fmla="*/ 2376331 w 3256078"/>
              <a:gd name="connsiteY67" fmla="*/ 3691494 h 4352341"/>
              <a:gd name="connsiteX68" fmla="*/ 2299914 w 3256078"/>
              <a:gd name="connsiteY68" fmla="*/ 3769509 h 4352341"/>
              <a:gd name="connsiteX69" fmla="*/ 2245702 w 3256078"/>
              <a:gd name="connsiteY69" fmla="*/ 3848246 h 4352341"/>
              <a:gd name="connsiteX70" fmla="*/ 2143506 w 3256078"/>
              <a:gd name="connsiteY70" fmla="*/ 3935533 h 4352341"/>
              <a:gd name="connsiteX71" fmla="*/ 1993629 w 3256078"/>
              <a:gd name="connsiteY71" fmla="*/ 4044535 h 4352341"/>
              <a:gd name="connsiteX72" fmla="*/ 1996656 w 3256078"/>
              <a:gd name="connsiteY72" fmla="*/ 4082382 h 4352341"/>
              <a:gd name="connsiteX73" fmla="*/ 1593958 w 3256078"/>
              <a:gd name="connsiteY73" fmla="*/ 4332175 h 4352341"/>
              <a:gd name="connsiteX74" fmla="*/ 1598500 w 3256078"/>
              <a:gd name="connsiteY74" fmla="*/ 4333689 h 4352341"/>
              <a:gd name="connsiteX75" fmla="*/ 1342649 w 3256078"/>
              <a:gd name="connsiteY75" fmla="*/ 4351855 h 4352341"/>
              <a:gd name="connsiteX76" fmla="*/ 1241217 w 3256078"/>
              <a:gd name="connsiteY76" fmla="*/ 4115687 h 4352341"/>
              <a:gd name="connsiteX77" fmla="*/ 1256356 w 3256078"/>
              <a:gd name="connsiteY77" fmla="*/ 4059673 h 4352341"/>
              <a:gd name="connsiteX78" fmla="*/ 1136758 w 3256078"/>
              <a:gd name="connsiteY78" fmla="*/ 3934018 h 4352341"/>
              <a:gd name="connsiteX79" fmla="*/ 1112535 w 3256078"/>
              <a:gd name="connsiteY79" fmla="*/ 3849239 h 4352341"/>
              <a:gd name="connsiteX80" fmla="*/ 989908 w 3256078"/>
              <a:gd name="connsiteY80" fmla="*/ 3781114 h 4352341"/>
              <a:gd name="connsiteX81" fmla="*/ 955089 w 3256078"/>
              <a:gd name="connsiteY81" fmla="*/ 3696335 h 4352341"/>
              <a:gd name="connsiteX82" fmla="*/ 968715 w 3256078"/>
              <a:gd name="connsiteY82" fmla="*/ 3635778 h 4352341"/>
              <a:gd name="connsiteX83" fmla="*/ 897561 w 3256078"/>
              <a:gd name="connsiteY83" fmla="*/ 3519207 h 4352341"/>
              <a:gd name="connsiteX84" fmla="*/ 815809 w 3256078"/>
              <a:gd name="connsiteY84" fmla="*/ 3472277 h 4352341"/>
              <a:gd name="connsiteX85" fmla="*/ 815810 w 3256078"/>
              <a:gd name="connsiteY85" fmla="*/ 3425345 h 4352341"/>
              <a:gd name="connsiteX86" fmla="*/ 724975 w 3256078"/>
              <a:gd name="connsiteY86" fmla="*/ 3298176 h 4352341"/>
              <a:gd name="connsiteX87" fmla="*/ 683827 w 3256078"/>
              <a:gd name="connsiteY87" fmla="*/ 3274075 h 4352341"/>
              <a:gd name="connsiteX88" fmla="*/ 713158 w 3256078"/>
              <a:gd name="connsiteY88" fmla="*/ 3116837 h 4352341"/>
              <a:gd name="connsiteX89" fmla="*/ 810717 w 3256078"/>
              <a:gd name="connsiteY89" fmla="*/ 3137252 h 4352341"/>
              <a:gd name="connsiteX90" fmla="*/ 798493 w 3256078"/>
              <a:gd name="connsiteY90" fmla="*/ 3043280 h 4352341"/>
              <a:gd name="connsiteX91" fmla="*/ 893844 w 3256078"/>
              <a:gd name="connsiteY91" fmla="*/ 3045727 h 4352341"/>
              <a:gd name="connsiteX92" fmla="*/ 874285 w 3256078"/>
              <a:gd name="connsiteY92" fmla="*/ 2967490 h 4352341"/>
              <a:gd name="connsiteX93" fmla="*/ 820497 w 3256078"/>
              <a:gd name="connsiteY93" fmla="*/ 2947930 h 4352341"/>
              <a:gd name="connsiteX94" fmla="*/ 818387 w 3256078"/>
              <a:gd name="connsiteY94" fmla="*/ 2895343 h 4352341"/>
              <a:gd name="connsiteX95" fmla="*/ 778926 w 3256078"/>
              <a:gd name="connsiteY95" fmla="*/ 2881735 h 4352341"/>
              <a:gd name="connsiteX96" fmla="*/ 787090 w 3256078"/>
              <a:gd name="connsiteY96" fmla="*/ 2839553 h 4352341"/>
              <a:gd name="connsiteX97" fmla="*/ 757154 w 3256078"/>
              <a:gd name="connsiteY97" fmla="*/ 2800092 h 4352341"/>
              <a:gd name="connsiteX98" fmla="*/ 762597 w 3256078"/>
              <a:gd name="connsiteY98" fmla="*/ 2756549 h 4352341"/>
              <a:gd name="connsiteX99" fmla="*/ 743548 w 3256078"/>
              <a:gd name="connsiteY99" fmla="*/ 2730696 h 4352341"/>
              <a:gd name="connsiteX100" fmla="*/ 740826 w 3256078"/>
              <a:gd name="connsiteY100" fmla="*/ 2650413 h 4352341"/>
              <a:gd name="connsiteX101" fmla="*/ 721775 w 3256078"/>
              <a:gd name="connsiteY101" fmla="*/ 2587821 h 4352341"/>
              <a:gd name="connsiteX102" fmla="*/ 754432 w 3256078"/>
              <a:gd name="connsiteY102" fmla="*/ 2511622 h 4352341"/>
              <a:gd name="connsiteX103" fmla="*/ 735383 w 3256078"/>
              <a:gd name="connsiteY103" fmla="*/ 2483047 h 4352341"/>
              <a:gd name="connsiteX104" fmla="*/ 678233 w 3256078"/>
              <a:gd name="connsiteY104" fmla="*/ 2499376 h 4352341"/>
              <a:gd name="connsiteX105" fmla="*/ 630608 w 3256078"/>
              <a:gd name="connsiteY105" fmla="*/ 2499374 h 4352341"/>
              <a:gd name="connsiteX106" fmla="*/ 637411 w 3256078"/>
              <a:gd name="connsiteY106" fmla="*/ 2500735 h 4352341"/>
              <a:gd name="connsiteX107" fmla="*/ 577540 w 3256078"/>
              <a:gd name="connsiteY107" fmla="*/ 2560606 h 4352341"/>
              <a:gd name="connsiteX108" fmla="*/ 490454 w 3256078"/>
              <a:gd name="connsiteY108" fmla="*/ 2571492 h 4352341"/>
              <a:gd name="connsiteX109" fmla="*/ 431944 w 3256078"/>
              <a:gd name="connsiteY109" fmla="*/ 2500735 h 4352341"/>
              <a:gd name="connsiteX110" fmla="*/ 376155 w 3256078"/>
              <a:gd name="connsiteY110" fmla="*/ 2499374 h 4352341"/>
              <a:gd name="connsiteX111" fmla="*/ 362548 w 3256078"/>
              <a:gd name="connsiteY111" fmla="*/ 2545638 h 4352341"/>
              <a:gd name="connsiteX112" fmla="*/ 267298 w 3256078"/>
              <a:gd name="connsiteY112" fmla="*/ 2545639 h 4352341"/>
              <a:gd name="connsiteX113" fmla="*/ 223755 w 3256078"/>
              <a:gd name="connsiteY113" fmla="*/ 2499375 h 4352341"/>
              <a:gd name="connsiteX114" fmla="*/ 152998 w 3256078"/>
              <a:gd name="connsiteY114" fmla="*/ 2469439 h 4352341"/>
              <a:gd name="connsiteX115" fmla="*/ 116258 w 3256078"/>
              <a:gd name="connsiteY115" fmla="*/ 2443585 h 4352341"/>
              <a:gd name="connsiteX116" fmla="*/ 114897 w 3256078"/>
              <a:gd name="connsiteY116" fmla="*/ 2393239 h 4352341"/>
              <a:gd name="connsiteX117" fmla="*/ 55025 w 3256078"/>
              <a:gd name="connsiteY117" fmla="*/ 2351055 h 4352341"/>
              <a:gd name="connsiteX118" fmla="*/ 78158 w 3256078"/>
              <a:gd name="connsiteY118" fmla="*/ 2306153 h 4352341"/>
              <a:gd name="connsiteX119" fmla="*/ 44140 w 3256078"/>
              <a:gd name="connsiteY119" fmla="*/ 2273495 h 4352341"/>
              <a:gd name="connsiteX120" fmla="*/ 52304 w 3256078"/>
              <a:gd name="connsiteY120" fmla="*/ 2240839 h 4352341"/>
              <a:gd name="connsiteX121" fmla="*/ 68632 w 3256078"/>
              <a:gd name="connsiteY121" fmla="*/ 2180967 h 4352341"/>
              <a:gd name="connsiteX122" fmla="*/ 60467 w 3256078"/>
              <a:gd name="connsiteY122" fmla="*/ 2144229 h 4352341"/>
              <a:gd name="connsiteX123" fmla="*/ 6038 w 3256078"/>
              <a:gd name="connsiteY123" fmla="*/ 2131981 h 4352341"/>
              <a:gd name="connsiteX124" fmla="*/ 596 w 3256078"/>
              <a:gd name="connsiteY124" fmla="*/ 2133342 h 4352341"/>
              <a:gd name="connsiteX0" fmla="*/ 289623 w 3313992"/>
              <a:gd name="connsiteY0" fmla="*/ 1830819 h 4352341"/>
              <a:gd name="connsiteX1" fmla="*/ 211326 w 3313992"/>
              <a:gd name="connsiteY1" fmla="*/ 1721762 h 4352341"/>
              <a:gd name="connsiteX2" fmla="*/ 186159 w 3313992"/>
              <a:gd name="connsiteY2" fmla="*/ 1609909 h 4352341"/>
              <a:gd name="connsiteX3" fmla="*/ 169381 w 3313992"/>
              <a:gd name="connsiteY3" fmla="*/ 1514834 h 4352341"/>
              <a:gd name="connsiteX4" fmla="*/ 188955 w 3313992"/>
              <a:gd name="connsiteY4" fmla="*/ 1400184 h 4352341"/>
              <a:gd name="connsiteX5" fmla="*/ 289623 w 3313992"/>
              <a:gd name="connsiteY5" fmla="*/ 1319090 h 4352341"/>
              <a:gd name="connsiteX6" fmla="*/ 412662 w 3313992"/>
              <a:gd name="connsiteY6" fmla="*/ 1235200 h 4352341"/>
              <a:gd name="connsiteX7" fmla="*/ 460199 w 3313992"/>
              <a:gd name="connsiteY7" fmla="*/ 1047846 h 4352341"/>
              <a:gd name="connsiteX8" fmla="*/ 379106 w 3313992"/>
              <a:gd name="connsiteY8" fmla="*/ 930400 h 4352341"/>
              <a:gd name="connsiteX9" fmla="*/ 359531 w 3313992"/>
              <a:gd name="connsiteY9" fmla="*/ 857696 h 4352341"/>
              <a:gd name="connsiteX10" fmla="*/ 510533 w 3313992"/>
              <a:gd name="connsiteY10" fmla="*/ 782195 h 4352341"/>
              <a:gd name="connsiteX11" fmla="*/ 594423 w 3313992"/>
              <a:gd name="connsiteY11" fmla="*/ 661953 h 4352341"/>
              <a:gd name="connsiteX12" fmla="*/ 602812 w 3313992"/>
              <a:gd name="connsiteY12" fmla="*/ 533322 h 4352341"/>
              <a:gd name="connsiteX13" fmla="*/ 597220 w 3313992"/>
              <a:gd name="connsiteY13" fmla="*/ 474599 h 4352341"/>
              <a:gd name="connsiteX14" fmla="*/ 650350 w 3313992"/>
              <a:gd name="connsiteY14" fmla="*/ 415876 h 4352341"/>
              <a:gd name="connsiteX15" fmla="*/ 613997 w 3313992"/>
              <a:gd name="connsiteY15" fmla="*/ 318004 h 4352341"/>
              <a:gd name="connsiteX16" fmla="*/ 697887 w 3313992"/>
              <a:gd name="connsiteY16" fmla="*/ 337578 h 4352341"/>
              <a:gd name="connsiteX17" fmla="*/ 767796 w 3313992"/>
              <a:gd name="connsiteY17" fmla="*/ 278856 h 4352341"/>
              <a:gd name="connsiteX18" fmla="*/ 829315 w 3313992"/>
              <a:gd name="connsiteY18" fmla="*/ 231318 h 4352341"/>
              <a:gd name="connsiteX19" fmla="*/ 815333 w 3313992"/>
              <a:gd name="connsiteY19" fmla="*/ 144632 h 4352341"/>
              <a:gd name="connsiteX20" fmla="*/ 921594 w 3313992"/>
              <a:gd name="connsiteY20" fmla="*/ 150224 h 4352341"/>
              <a:gd name="connsiteX21" fmla="*/ 969131 w 3313992"/>
              <a:gd name="connsiteY21" fmla="*/ 192169 h 4352341"/>
              <a:gd name="connsiteX22" fmla="*/ 1064207 w 3313992"/>
              <a:gd name="connsiteY22" fmla="*/ 127854 h 4352341"/>
              <a:gd name="connsiteX23" fmla="*/ 1064207 w 3313992"/>
              <a:gd name="connsiteY23" fmla="*/ 127854 h 4352341"/>
              <a:gd name="connsiteX24" fmla="*/ 1164875 w 3313992"/>
              <a:gd name="connsiteY24" fmla="*/ 113872 h 4352341"/>
              <a:gd name="connsiteX25" fmla="*/ 1167671 w 3313992"/>
              <a:gd name="connsiteY25" fmla="*/ 111076 h 4352341"/>
              <a:gd name="connsiteX26" fmla="*/ 1438915 w 3313992"/>
              <a:gd name="connsiteY26" fmla="*/ 10408 h 4352341"/>
              <a:gd name="connsiteX27" fmla="*/ 2395259 w 3313992"/>
              <a:gd name="connsiteY27" fmla="*/ 2018 h 4352341"/>
              <a:gd name="connsiteX28" fmla="*/ 3104807 w 3313992"/>
              <a:gd name="connsiteY28" fmla="*/ 700104 h 4352341"/>
              <a:gd name="connsiteX29" fmla="*/ 3309457 w 3313992"/>
              <a:gd name="connsiteY29" fmla="*/ 1026675 h 4352341"/>
              <a:gd name="connsiteX30" fmla="*/ 3148348 w 3313992"/>
              <a:gd name="connsiteY30" fmla="*/ 1196492 h 4352341"/>
              <a:gd name="connsiteX31" fmla="*/ 2904508 w 3313992"/>
              <a:gd name="connsiteY31" fmla="*/ 1340184 h 4352341"/>
              <a:gd name="connsiteX32" fmla="*/ 2569227 w 3313992"/>
              <a:gd name="connsiteY32" fmla="*/ 1466459 h 4352341"/>
              <a:gd name="connsiteX33" fmla="*/ 2051067 w 3313992"/>
              <a:gd name="connsiteY33" fmla="*/ 1523064 h 4352341"/>
              <a:gd name="connsiteX34" fmla="*/ 1733204 w 3313992"/>
              <a:gd name="connsiteY34" fmla="*/ 1705945 h 4352341"/>
              <a:gd name="connsiteX35" fmla="*/ 1689662 w 3313992"/>
              <a:gd name="connsiteY35" fmla="*/ 1544835 h 4352341"/>
              <a:gd name="connsiteX36" fmla="*/ 1524200 w 3313992"/>
              <a:gd name="connsiteY36" fmla="*/ 1601441 h 4352341"/>
              <a:gd name="connsiteX37" fmla="*/ 1432759 w 3313992"/>
              <a:gd name="connsiteY37" fmla="*/ 1758195 h 4352341"/>
              <a:gd name="connsiteX38" fmla="*/ 1541616 w 3313992"/>
              <a:gd name="connsiteY38" fmla="*/ 1997681 h 4352341"/>
              <a:gd name="connsiteX39" fmla="*/ 1663537 w 3313992"/>
              <a:gd name="connsiteY39" fmla="*/ 2084765 h 4352341"/>
              <a:gd name="connsiteX40" fmla="*/ 1628702 w 3313992"/>
              <a:gd name="connsiteY40" fmla="*/ 2250228 h 4352341"/>
              <a:gd name="connsiteX41" fmla="*/ 1689662 w 3313992"/>
              <a:gd name="connsiteY41" fmla="*/ 2372149 h 4352341"/>
              <a:gd name="connsiteX42" fmla="*/ 1889958 w 3313992"/>
              <a:gd name="connsiteY42" fmla="*/ 2398274 h 4352341"/>
              <a:gd name="connsiteX43" fmla="*/ 2438599 w 3313992"/>
              <a:gd name="connsiteY43" fmla="*/ 2546319 h 4352341"/>
              <a:gd name="connsiteX44" fmla="*/ 2447307 w 3313992"/>
              <a:gd name="connsiteY44" fmla="*/ 2772742 h 4352341"/>
              <a:gd name="connsiteX45" fmla="*/ 2456015 w 3313992"/>
              <a:gd name="connsiteY45" fmla="*/ 3160272 h 4352341"/>
              <a:gd name="connsiteX46" fmla="*/ 2316679 w 3313992"/>
              <a:gd name="connsiteY46" fmla="*/ 3182043 h 4352341"/>
              <a:gd name="connsiteX47" fmla="*/ 2273136 w 3313992"/>
              <a:gd name="connsiteY47" fmla="*/ 3042705 h 4352341"/>
              <a:gd name="connsiteX48" fmla="*/ 2168633 w 3313992"/>
              <a:gd name="connsiteY48" fmla="*/ 3177688 h 4352341"/>
              <a:gd name="connsiteX49" fmla="*/ 1950919 w 3313992"/>
              <a:gd name="connsiteY49" fmla="*/ 3142854 h 4352341"/>
              <a:gd name="connsiteX50" fmla="*/ 1785456 w 3313992"/>
              <a:gd name="connsiteY50" fmla="*/ 2990454 h 4352341"/>
              <a:gd name="connsiteX51" fmla="*/ 1745300 w 3313992"/>
              <a:gd name="connsiteY51" fmla="*/ 3095441 h 4352341"/>
              <a:gd name="connsiteX52" fmla="*/ 1691113 w 3313992"/>
              <a:gd name="connsiteY52" fmla="*/ 3143339 h 4352341"/>
              <a:gd name="connsiteX53" fmla="*/ 1595319 w 3313992"/>
              <a:gd name="connsiteY53" fmla="*/ 3102698 h 4352341"/>
              <a:gd name="connsiteX54" fmla="*/ 1493719 w 3313992"/>
              <a:gd name="connsiteY54" fmla="*/ 3175270 h 4352341"/>
              <a:gd name="connsiteX55" fmla="*/ 1322451 w 3313992"/>
              <a:gd name="connsiteY55" fmla="*/ 3205265 h 4352341"/>
              <a:gd name="connsiteX56" fmla="*/ 1131831 w 3313992"/>
              <a:gd name="connsiteY56" fmla="*/ 3351377 h 4352341"/>
              <a:gd name="connsiteX57" fmla="*/ 1355834 w 3313992"/>
              <a:gd name="connsiteY57" fmla="*/ 3361051 h 4352341"/>
              <a:gd name="connsiteX58" fmla="*/ 1618058 w 3313992"/>
              <a:gd name="connsiteY58" fmla="*/ 3217845 h 4352341"/>
              <a:gd name="connsiteX59" fmla="*/ 1824645 w 3313992"/>
              <a:gd name="connsiteY59" fmla="*/ 3234294 h 4352341"/>
              <a:gd name="connsiteX60" fmla="*/ 1903022 w 3313992"/>
              <a:gd name="connsiteY60" fmla="*/ 3360569 h 4352341"/>
              <a:gd name="connsiteX61" fmla="*/ 2081548 w 3313992"/>
              <a:gd name="connsiteY61" fmla="*/ 3417174 h 4352341"/>
              <a:gd name="connsiteX62" fmla="*/ 2207822 w 3313992"/>
              <a:gd name="connsiteY62" fmla="*/ 3282191 h 4352341"/>
              <a:gd name="connsiteX63" fmla="*/ 2264427 w 3313992"/>
              <a:gd name="connsiteY63" fmla="*/ 3369277 h 4352341"/>
              <a:gd name="connsiteX64" fmla="*/ 2395055 w 3313992"/>
              <a:gd name="connsiteY64" fmla="*/ 3356215 h 4352341"/>
              <a:gd name="connsiteX65" fmla="*/ 2486497 w 3313992"/>
              <a:gd name="connsiteY65" fmla="*/ 3469425 h 4352341"/>
              <a:gd name="connsiteX66" fmla="*/ 2416827 w 3313992"/>
              <a:gd name="connsiteY66" fmla="*/ 3608762 h 4352341"/>
              <a:gd name="connsiteX67" fmla="*/ 2434245 w 3313992"/>
              <a:gd name="connsiteY67" fmla="*/ 3691494 h 4352341"/>
              <a:gd name="connsiteX68" fmla="*/ 2357828 w 3313992"/>
              <a:gd name="connsiteY68" fmla="*/ 3769509 h 4352341"/>
              <a:gd name="connsiteX69" fmla="*/ 2303616 w 3313992"/>
              <a:gd name="connsiteY69" fmla="*/ 3848246 h 4352341"/>
              <a:gd name="connsiteX70" fmla="*/ 2201420 w 3313992"/>
              <a:gd name="connsiteY70" fmla="*/ 3935533 h 4352341"/>
              <a:gd name="connsiteX71" fmla="*/ 2051543 w 3313992"/>
              <a:gd name="connsiteY71" fmla="*/ 4044535 h 4352341"/>
              <a:gd name="connsiteX72" fmla="*/ 2054570 w 3313992"/>
              <a:gd name="connsiteY72" fmla="*/ 4082382 h 4352341"/>
              <a:gd name="connsiteX73" fmla="*/ 1651872 w 3313992"/>
              <a:gd name="connsiteY73" fmla="*/ 4332175 h 4352341"/>
              <a:gd name="connsiteX74" fmla="*/ 1656414 w 3313992"/>
              <a:gd name="connsiteY74" fmla="*/ 4333689 h 4352341"/>
              <a:gd name="connsiteX75" fmla="*/ 1400563 w 3313992"/>
              <a:gd name="connsiteY75" fmla="*/ 4351855 h 4352341"/>
              <a:gd name="connsiteX76" fmla="*/ 1299131 w 3313992"/>
              <a:gd name="connsiteY76" fmla="*/ 4115687 h 4352341"/>
              <a:gd name="connsiteX77" fmla="*/ 1314270 w 3313992"/>
              <a:gd name="connsiteY77" fmla="*/ 4059673 h 4352341"/>
              <a:gd name="connsiteX78" fmla="*/ 1194672 w 3313992"/>
              <a:gd name="connsiteY78" fmla="*/ 3934018 h 4352341"/>
              <a:gd name="connsiteX79" fmla="*/ 1170449 w 3313992"/>
              <a:gd name="connsiteY79" fmla="*/ 3849239 h 4352341"/>
              <a:gd name="connsiteX80" fmla="*/ 1047822 w 3313992"/>
              <a:gd name="connsiteY80" fmla="*/ 3781114 h 4352341"/>
              <a:gd name="connsiteX81" fmla="*/ 1013003 w 3313992"/>
              <a:gd name="connsiteY81" fmla="*/ 3696335 h 4352341"/>
              <a:gd name="connsiteX82" fmla="*/ 1026629 w 3313992"/>
              <a:gd name="connsiteY82" fmla="*/ 3635778 h 4352341"/>
              <a:gd name="connsiteX83" fmla="*/ 955475 w 3313992"/>
              <a:gd name="connsiteY83" fmla="*/ 3519207 h 4352341"/>
              <a:gd name="connsiteX84" fmla="*/ 873723 w 3313992"/>
              <a:gd name="connsiteY84" fmla="*/ 3472277 h 4352341"/>
              <a:gd name="connsiteX85" fmla="*/ 873724 w 3313992"/>
              <a:gd name="connsiteY85" fmla="*/ 3425345 h 4352341"/>
              <a:gd name="connsiteX86" fmla="*/ 782889 w 3313992"/>
              <a:gd name="connsiteY86" fmla="*/ 3298176 h 4352341"/>
              <a:gd name="connsiteX87" fmla="*/ 741741 w 3313992"/>
              <a:gd name="connsiteY87" fmla="*/ 3274075 h 4352341"/>
              <a:gd name="connsiteX88" fmla="*/ 771072 w 3313992"/>
              <a:gd name="connsiteY88" fmla="*/ 3116837 h 4352341"/>
              <a:gd name="connsiteX89" fmla="*/ 868631 w 3313992"/>
              <a:gd name="connsiteY89" fmla="*/ 3137252 h 4352341"/>
              <a:gd name="connsiteX90" fmla="*/ 856407 w 3313992"/>
              <a:gd name="connsiteY90" fmla="*/ 3043280 h 4352341"/>
              <a:gd name="connsiteX91" fmla="*/ 951758 w 3313992"/>
              <a:gd name="connsiteY91" fmla="*/ 3045727 h 4352341"/>
              <a:gd name="connsiteX92" fmla="*/ 932199 w 3313992"/>
              <a:gd name="connsiteY92" fmla="*/ 2967490 h 4352341"/>
              <a:gd name="connsiteX93" fmla="*/ 878411 w 3313992"/>
              <a:gd name="connsiteY93" fmla="*/ 2947930 h 4352341"/>
              <a:gd name="connsiteX94" fmla="*/ 876301 w 3313992"/>
              <a:gd name="connsiteY94" fmla="*/ 2895343 h 4352341"/>
              <a:gd name="connsiteX95" fmla="*/ 836840 w 3313992"/>
              <a:gd name="connsiteY95" fmla="*/ 2881735 h 4352341"/>
              <a:gd name="connsiteX96" fmla="*/ 845004 w 3313992"/>
              <a:gd name="connsiteY96" fmla="*/ 2839553 h 4352341"/>
              <a:gd name="connsiteX97" fmla="*/ 815068 w 3313992"/>
              <a:gd name="connsiteY97" fmla="*/ 2800092 h 4352341"/>
              <a:gd name="connsiteX98" fmla="*/ 820511 w 3313992"/>
              <a:gd name="connsiteY98" fmla="*/ 2756549 h 4352341"/>
              <a:gd name="connsiteX99" fmla="*/ 801462 w 3313992"/>
              <a:gd name="connsiteY99" fmla="*/ 2730696 h 4352341"/>
              <a:gd name="connsiteX100" fmla="*/ 798740 w 3313992"/>
              <a:gd name="connsiteY100" fmla="*/ 2650413 h 4352341"/>
              <a:gd name="connsiteX101" fmla="*/ 779689 w 3313992"/>
              <a:gd name="connsiteY101" fmla="*/ 2587821 h 4352341"/>
              <a:gd name="connsiteX102" fmla="*/ 812346 w 3313992"/>
              <a:gd name="connsiteY102" fmla="*/ 2511622 h 4352341"/>
              <a:gd name="connsiteX103" fmla="*/ 793297 w 3313992"/>
              <a:gd name="connsiteY103" fmla="*/ 2483047 h 4352341"/>
              <a:gd name="connsiteX104" fmla="*/ 736147 w 3313992"/>
              <a:gd name="connsiteY104" fmla="*/ 2499376 h 4352341"/>
              <a:gd name="connsiteX105" fmla="*/ 688522 w 3313992"/>
              <a:gd name="connsiteY105" fmla="*/ 2499374 h 4352341"/>
              <a:gd name="connsiteX106" fmla="*/ 695325 w 3313992"/>
              <a:gd name="connsiteY106" fmla="*/ 2500735 h 4352341"/>
              <a:gd name="connsiteX107" fmla="*/ 635454 w 3313992"/>
              <a:gd name="connsiteY107" fmla="*/ 2560606 h 4352341"/>
              <a:gd name="connsiteX108" fmla="*/ 548368 w 3313992"/>
              <a:gd name="connsiteY108" fmla="*/ 2571492 h 4352341"/>
              <a:gd name="connsiteX109" fmla="*/ 489858 w 3313992"/>
              <a:gd name="connsiteY109" fmla="*/ 2500735 h 4352341"/>
              <a:gd name="connsiteX110" fmla="*/ 434069 w 3313992"/>
              <a:gd name="connsiteY110" fmla="*/ 2499374 h 4352341"/>
              <a:gd name="connsiteX111" fmla="*/ 420462 w 3313992"/>
              <a:gd name="connsiteY111" fmla="*/ 2545638 h 4352341"/>
              <a:gd name="connsiteX112" fmla="*/ 325212 w 3313992"/>
              <a:gd name="connsiteY112" fmla="*/ 2545639 h 4352341"/>
              <a:gd name="connsiteX113" fmla="*/ 281669 w 3313992"/>
              <a:gd name="connsiteY113" fmla="*/ 2499375 h 4352341"/>
              <a:gd name="connsiteX114" fmla="*/ 210912 w 3313992"/>
              <a:gd name="connsiteY114" fmla="*/ 2469439 h 4352341"/>
              <a:gd name="connsiteX115" fmla="*/ 174172 w 3313992"/>
              <a:gd name="connsiteY115" fmla="*/ 2443585 h 4352341"/>
              <a:gd name="connsiteX116" fmla="*/ 172811 w 3313992"/>
              <a:gd name="connsiteY116" fmla="*/ 2393239 h 4352341"/>
              <a:gd name="connsiteX117" fmla="*/ 112939 w 3313992"/>
              <a:gd name="connsiteY117" fmla="*/ 2351055 h 4352341"/>
              <a:gd name="connsiteX118" fmla="*/ 136072 w 3313992"/>
              <a:gd name="connsiteY118" fmla="*/ 2306153 h 4352341"/>
              <a:gd name="connsiteX119" fmla="*/ 102054 w 3313992"/>
              <a:gd name="connsiteY119" fmla="*/ 2273495 h 4352341"/>
              <a:gd name="connsiteX120" fmla="*/ 110218 w 3313992"/>
              <a:gd name="connsiteY120" fmla="*/ 2240839 h 4352341"/>
              <a:gd name="connsiteX121" fmla="*/ 126546 w 3313992"/>
              <a:gd name="connsiteY121" fmla="*/ 2180967 h 4352341"/>
              <a:gd name="connsiteX122" fmla="*/ 118381 w 3313992"/>
              <a:gd name="connsiteY122" fmla="*/ 2144229 h 4352341"/>
              <a:gd name="connsiteX123" fmla="*/ 63952 w 3313992"/>
              <a:gd name="connsiteY123" fmla="*/ 2131981 h 4352341"/>
              <a:gd name="connsiteX124" fmla="*/ 0 w 3313992"/>
              <a:gd name="connsiteY124" fmla="*/ 2130621 h 4352341"/>
              <a:gd name="connsiteX0" fmla="*/ 294769 w 3319138"/>
              <a:gd name="connsiteY0" fmla="*/ 1830819 h 4352341"/>
              <a:gd name="connsiteX1" fmla="*/ 216472 w 3319138"/>
              <a:gd name="connsiteY1" fmla="*/ 1721762 h 4352341"/>
              <a:gd name="connsiteX2" fmla="*/ 191305 w 3319138"/>
              <a:gd name="connsiteY2" fmla="*/ 1609909 h 4352341"/>
              <a:gd name="connsiteX3" fmla="*/ 174527 w 3319138"/>
              <a:gd name="connsiteY3" fmla="*/ 1514834 h 4352341"/>
              <a:gd name="connsiteX4" fmla="*/ 194101 w 3319138"/>
              <a:gd name="connsiteY4" fmla="*/ 1400184 h 4352341"/>
              <a:gd name="connsiteX5" fmla="*/ 294769 w 3319138"/>
              <a:gd name="connsiteY5" fmla="*/ 1319090 h 4352341"/>
              <a:gd name="connsiteX6" fmla="*/ 417808 w 3319138"/>
              <a:gd name="connsiteY6" fmla="*/ 1235200 h 4352341"/>
              <a:gd name="connsiteX7" fmla="*/ 465345 w 3319138"/>
              <a:gd name="connsiteY7" fmla="*/ 1047846 h 4352341"/>
              <a:gd name="connsiteX8" fmla="*/ 384252 w 3319138"/>
              <a:gd name="connsiteY8" fmla="*/ 930400 h 4352341"/>
              <a:gd name="connsiteX9" fmla="*/ 364677 w 3319138"/>
              <a:gd name="connsiteY9" fmla="*/ 857696 h 4352341"/>
              <a:gd name="connsiteX10" fmla="*/ 515679 w 3319138"/>
              <a:gd name="connsiteY10" fmla="*/ 782195 h 4352341"/>
              <a:gd name="connsiteX11" fmla="*/ 599569 w 3319138"/>
              <a:gd name="connsiteY11" fmla="*/ 661953 h 4352341"/>
              <a:gd name="connsiteX12" fmla="*/ 607958 w 3319138"/>
              <a:gd name="connsiteY12" fmla="*/ 533322 h 4352341"/>
              <a:gd name="connsiteX13" fmla="*/ 602366 w 3319138"/>
              <a:gd name="connsiteY13" fmla="*/ 474599 h 4352341"/>
              <a:gd name="connsiteX14" fmla="*/ 655496 w 3319138"/>
              <a:gd name="connsiteY14" fmla="*/ 415876 h 4352341"/>
              <a:gd name="connsiteX15" fmla="*/ 619143 w 3319138"/>
              <a:gd name="connsiteY15" fmla="*/ 318004 h 4352341"/>
              <a:gd name="connsiteX16" fmla="*/ 703033 w 3319138"/>
              <a:gd name="connsiteY16" fmla="*/ 337578 h 4352341"/>
              <a:gd name="connsiteX17" fmla="*/ 772942 w 3319138"/>
              <a:gd name="connsiteY17" fmla="*/ 278856 h 4352341"/>
              <a:gd name="connsiteX18" fmla="*/ 834461 w 3319138"/>
              <a:gd name="connsiteY18" fmla="*/ 231318 h 4352341"/>
              <a:gd name="connsiteX19" fmla="*/ 820479 w 3319138"/>
              <a:gd name="connsiteY19" fmla="*/ 144632 h 4352341"/>
              <a:gd name="connsiteX20" fmla="*/ 926740 w 3319138"/>
              <a:gd name="connsiteY20" fmla="*/ 150224 h 4352341"/>
              <a:gd name="connsiteX21" fmla="*/ 974277 w 3319138"/>
              <a:gd name="connsiteY21" fmla="*/ 192169 h 4352341"/>
              <a:gd name="connsiteX22" fmla="*/ 1069353 w 3319138"/>
              <a:gd name="connsiteY22" fmla="*/ 127854 h 4352341"/>
              <a:gd name="connsiteX23" fmla="*/ 1069353 w 3319138"/>
              <a:gd name="connsiteY23" fmla="*/ 127854 h 4352341"/>
              <a:gd name="connsiteX24" fmla="*/ 1170021 w 3319138"/>
              <a:gd name="connsiteY24" fmla="*/ 113872 h 4352341"/>
              <a:gd name="connsiteX25" fmla="*/ 1172817 w 3319138"/>
              <a:gd name="connsiteY25" fmla="*/ 111076 h 4352341"/>
              <a:gd name="connsiteX26" fmla="*/ 1444061 w 3319138"/>
              <a:gd name="connsiteY26" fmla="*/ 10408 h 4352341"/>
              <a:gd name="connsiteX27" fmla="*/ 2400405 w 3319138"/>
              <a:gd name="connsiteY27" fmla="*/ 2018 h 4352341"/>
              <a:gd name="connsiteX28" fmla="*/ 3109953 w 3319138"/>
              <a:gd name="connsiteY28" fmla="*/ 700104 h 4352341"/>
              <a:gd name="connsiteX29" fmla="*/ 3314603 w 3319138"/>
              <a:gd name="connsiteY29" fmla="*/ 1026675 h 4352341"/>
              <a:gd name="connsiteX30" fmla="*/ 3153494 w 3319138"/>
              <a:gd name="connsiteY30" fmla="*/ 1196492 h 4352341"/>
              <a:gd name="connsiteX31" fmla="*/ 2909654 w 3319138"/>
              <a:gd name="connsiteY31" fmla="*/ 1340184 h 4352341"/>
              <a:gd name="connsiteX32" fmla="*/ 2574373 w 3319138"/>
              <a:gd name="connsiteY32" fmla="*/ 1466459 h 4352341"/>
              <a:gd name="connsiteX33" fmla="*/ 2056213 w 3319138"/>
              <a:gd name="connsiteY33" fmla="*/ 1523064 h 4352341"/>
              <a:gd name="connsiteX34" fmla="*/ 1738350 w 3319138"/>
              <a:gd name="connsiteY34" fmla="*/ 1705945 h 4352341"/>
              <a:gd name="connsiteX35" fmla="*/ 1694808 w 3319138"/>
              <a:gd name="connsiteY35" fmla="*/ 1544835 h 4352341"/>
              <a:gd name="connsiteX36" fmla="*/ 1529346 w 3319138"/>
              <a:gd name="connsiteY36" fmla="*/ 1601441 h 4352341"/>
              <a:gd name="connsiteX37" fmla="*/ 1437905 w 3319138"/>
              <a:gd name="connsiteY37" fmla="*/ 1758195 h 4352341"/>
              <a:gd name="connsiteX38" fmla="*/ 1546762 w 3319138"/>
              <a:gd name="connsiteY38" fmla="*/ 1997681 h 4352341"/>
              <a:gd name="connsiteX39" fmla="*/ 1668683 w 3319138"/>
              <a:gd name="connsiteY39" fmla="*/ 2084765 h 4352341"/>
              <a:gd name="connsiteX40" fmla="*/ 1633848 w 3319138"/>
              <a:gd name="connsiteY40" fmla="*/ 2250228 h 4352341"/>
              <a:gd name="connsiteX41" fmla="*/ 1694808 w 3319138"/>
              <a:gd name="connsiteY41" fmla="*/ 2372149 h 4352341"/>
              <a:gd name="connsiteX42" fmla="*/ 1895104 w 3319138"/>
              <a:gd name="connsiteY42" fmla="*/ 2398274 h 4352341"/>
              <a:gd name="connsiteX43" fmla="*/ 2443745 w 3319138"/>
              <a:gd name="connsiteY43" fmla="*/ 2546319 h 4352341"/>
              <a:gd name="connsiteX44" fmla="*/ 2452453 w 3319138"/>
              <a:gd name="connsiteY44" fmla="*/ 2772742 h 4352341"/>
              <a:gd name="connsiteX45" fmla="*/ 2461161 w 3319138"/>
              <a:gd name="connsiteY45" fmla="*/ 3160272 h 4352341"/>
              <a:gd name="connsiteX46" fmla="*/ 2321825 w 3319138"/>
              <a:gd name="connsiteY46" fmla="*/ 3182043 h 4352341"/>
              <a:gd name="connsiteX47" fmla="*/ 2278282 w 3319138"/>
              <a:gd name="connsiteY47" fmla="*/ 3042705 h 4352341"/>
              <a:gd name="connsiteX48" fmla="*/ 2173779 w 3319138"/>
              <a:gd name="connsiteY48" fmla="*/ 3177688 h 4352341"/>
              <a:gd name="connsiteX49" fmla="*/ 1956065 w 3319138"/>
              <a:gd name="connsiteY49" fmla="*/ 3142854 h 4352341"/>
              <a:gd name="connsiteX50" fmla="*/ 1790602 w 3319138"/>
              <a:gd name="connsiteY50" fmla="*/ 2990454 h 4352341"/>
              <a:gd name="connsiteX51" fmla="*/ 1750446 w 3319138"/>
              <a:gd name="connsiteY51" fmla="*/ 3095441 h 4352341"/>
              <a:gd name="connsiteX52" fmla="*/ 1696259 w 3319138"/>
              <a:gd name="connsiteY52" fmla="*/ 3143339 h 4352341"/>
              <a:gd name="connsiteX53" fmla="*/ 1600465 w 3319138"/>
              <a:gd name="connsiteY53" fmla="*/ 3102698 h 4352341"/>
              <a:gd name="connsiteX54" fmla="*/ 1498865 w 3319138"/>
              <a:gd name="connsiteY54" fmla="*/ 3175270 h 4352341"/>
              <a:gd name="connsiteX55" fmla="*/ 1327597 w 3319138"/>
              <a:gd name="connsiteY55" fmla="*/ 3205265 h 4352341"/>
              <a:gd name="connsiteX56" fmla="*/ 1136977 w 3319138"/>
              <a:gd name="connsiteY56" fmla="*/ 3351377 h 4352341"/>
              <a:gd name="connsiteX57" fmla="*/ 1360980 w 3319138"/>
              <a:gd name="connsiteY57" fmla="*/ 3361051 h 4352341"/>
              <a:gd name="connsiteX58" fmla="*/ 1623204 w 3319138"/>
              <a:gd name="connsiteY58" fmla="*/ 3217845 h 4352341"/>
              <a:gd name="connsiteX59" fmla="*/ 1829791 w 3319138"/>
              <a:gd name="connsiteY59" fmla="*/ 3234294 h 4352341"/>
              <a:gd name="connsiteX60" fmla="*/ 1908168 w 3319138"/>
              <a:gd name="connsiteY60" fmla="*/ 3360569 h 4352341"/>
              <a:gd name="connsiteX61" fmla="*/ 2086694 w 3319138"/>
              <a:gd name="connsiteY61" fmla="*/ 3417174 h 4352341"/>
              <a:gd name="connsiteX62" fmla="*/ 2212968 w 3319138"/>
              <a:gd name="connsiteY62" fmla="*/ 3282191 h 4352341"/>
              <a:gd name="connsiteX63" fmla="*/ 2269573 w 3319138"/>
              <a:gd name="connsiteY63" fmla="*/ 3369277 h 4352341"/>
              <a:gd name="connsiteX64" fmla="*/ 2400201 w 3319138"/>
              <a:gd name="connsiteY64" fmla="*/ 3356215 h 4352341"/>
              <a:gd name="connsiteX65" fmla="*/ 2491643 w 3319138"/>
              <a:gd name="connsiteY65" fmla="*/ 3469425 h 4352341"/>
              <a:gd name="connsiteX66" fmla="*/ 2421973 w 3319138"/>
              <a:gd name="connsiteY66" fmla="*/ 3608762 h 4352341"/>
              <a:gd name="connsiteX67" fmla="*/ 2439391 w 3319138"/>
              <a:gd name="connsiteY67" fmla="*/ 3691494 h 4352341"/>
              <a:gd name="connsiteX68" fmla="*/ 2362974 w 3319138"/>
              <a:gd name="connsiteY68" fmla="*/ 3769509 h 4352341"/>
              <a:gd name="connsiteX69" fmla="*/ 2308762 w 3319138"/>
              <a:gd name="connsiteY69" fmla="*/ 3848246 h 4352341"/>
              <a:gd name="connsiteX70" fmla="*/ 2206566 w 3319138"/>
              <a:gd name="connsiteY70" fmla="*/ 3935533 h 4352341"/>
              <a:gd name="connsiteX71" fmla="*/ 2056689 w 3319138"/>
              <a:gd name="connsiteY71" fmla="*/ 4044535 h 4352341"/>
              <a:gd name="connsiteX72" fmla="*/ 2059716 w 3319138"/>
              <a:gd name="connsiteY72" fmla="*/ 4082382 h 4352341"/>
              <a:gd name="connsiteX73" fmla="*/ 1657018 w 3319138"/>
              <a:gd name="connsiteY73" fmla="*/ 4332175 h 4352341"/>
              <a:gd name="connsiteX74" fmla="*/ 1661560 w 3319138"/>
              <a:gd name="connsiteY74" fmla="*/ 4333689 h 4352341"/>
              <a:gd name="connsiteX75" fmla="*/ 1405709 w 3319138"/>
              <a:gd name="connsiteY75" fmla="*/ 4351855 h 4352341"/>
              <a:gd name="connsiteX76" fmla="*/ 1304277 w 3319138"/>
              <a:gd name="connsiteY76" fmla="*/ 4115687 h 4352341"/>
              <a:gd name="connsiteX77" fmla="*/ 1319416 w 3319138"/>
              <a:gd name="connsiteY77" fmla="*/ 4059673 h 4352341"/>
              <a:gd name="connsiteX78" fmla="*/ 1199818 w 3319138"/>
              <a:gd name="connsiteY78" fmla="*/ 3934018 h 4352341"/>
              <a:gd name="connsiteX79" fmla="*/ 1175595 w 3319138"/>
              <a:gd name="connsiteY79" fmla="*/ 3849239 h 4352341"/>
              <a:gd name="connsiteX80" fmla="*/ 1052968 w 3319138"/>
              <a:gd name="connsiteY80" fmla="*/ 3781114 h 4352341"/>
              <a:gd name="connsiteX81" fmla="*/ 1018149 w 3319138"/>
              <a:gd name="connsiteY81" fmla="*/ 3696335 h 4352341"/>
              <a:gd name="connsiteX82" fmla="*/ 1031775 w 3319138"/>
              <a:gd name="connsiteY82" fmla="*/ 3635778 h 4352341"/>
              <a:gd name="connsiteX83" fmla="*/ 960621 w 3319138"/>
              <a:gd name="connsiteY83" fmla="*/ 3519207 h 4352341"/>
              <a:gd name="connsiteX84" fmla="*/ 878869 w 3319138"/>
              <a:gd name="connsiteY84" fmla="*/ 3472277 h 4352341"/>
              <a:gd name="connsiteX85" fmla="*/ 878870 w 3319138"/>
              <a:gd name="connsiteY85" fmla="*/ 3425345 h 4352341"/>
              <a:gd name="connsiteX86" fmla="*/ 788035 w 3319138"/>
              <a:gd name="connsiteY86" fmla="*/ 3298176 h 4352341"/>
              <a:gd name="connsiteX87" fmla="*/ 746887 w 3319138"/>
              <a:gd name="connsiteY87" fmla="*/ 3274075 h 4352341"/>
              <a:gd name="connsiteX88" fmla="*/ 776218 w 3319138"/>
              <a:gd name="connsiteY88" fmla="*/ 3116837 h 4352341"/>
              <a:gd name="connsiteX89" fmla="*/ 873777 w 3319138"/>
              <a:gd name="connsiteY89" fmla="*/ 3137252 h 4352341"/>
              <a:gd name="connsiteX90" fmla="*/ 861553 w 3319138"/>
              <a:gd name="connsiteY90" fmla="*/ 3043280 h 4352341"/>
              <a:gd name="connsiteX91" fmla="*/ 956904 w 3319138"/>
              <a:gd name="connsiteY91" fmla="*/ 3045727 h 4352341"/>
              <a:gd name="connsiteX92" fmla="*/ 937345 w 3319138"/>
              <a:gd name="connsiteY92" fmla="*/ 2967490 h 4352341"/>
              <a:gd name="connsiteX93" fmla="*/ 883557 w 3319138"/>
              <a:gd name="connsiteY93" fmla="*/ 2947930 h 4352341"/>
              <a:gd name="connsiteX94" fmla="*/ 881447 w 3319138"/>
              <a:gd name="connsiteY94" fmla="*/ 2895343 h 4352341"/>
              <a:gd name="connsiteX95" fmla="*/ 841986 w 3319138"/>
              <a:gd name="connsiteY95" fmla="*/ 2881735 h 4352341"/>
              <a:gd name="connsiteX96" fmla="*/ 850150 w 3319138"/>
              <a:gd name="connsiteY96" fmla="*/ 2839553 h 4352341"/>
              <a:gd name="connsiteX97" fmla="*/ 820214 w 3319138"/>
              <a:gd name="connsiteY97" fmla="*/ 2800092 h 4352341"/>
              <a:gd name="connsiteX98" fmla="*/ 825657 w 3319138"/>
              <a:gd name="connsiteY98" fmla="*/ 2756549 h 4352341"/>
              <a:gd name="connsiteX99" fmla="*/ 806608 w 3319138"/>
              <a:gd name="connsiteY99" fmla="*/ 2730696 h 4352341"/>
              <a:gd name="connsiteX100" fmla="*/ 803886 w 3319138"/>
              <a:gd name="connsiteY100" fmla="*/ 2650413 h 4352341"/>
              <a:gd name="connsiteX101" fmla="*/ 784835 w 3319138"/>
              <a:gd name="connsiteY101" fmla="*/ 2587821 h 4352341"/>
              <a:gd name="connsiteX102" fmla="*/ 817492 w 3319138"/>
              <a:gd name="connsiteY102" fmla="*/ 2511622 h 4352341"/>
              <a:gd name="connsiteX103" fmla="*/ 798443 w 3319138"/>
              <a:gd name="connsiteY103" fmla="*/ 2483047 h 4352341"/>
              <a:gd name="connsiteX104" fmla="*/ 741293 w 3319138"/>
              <a:gd name="connsiteY104" fmla="*/ 2499376 h 4352341"/>
              <a:gd name="connsiteX105" fmla="*/ 693668 w 3319138"/>
              <a:gd name="connsiteY105" fmla="*/ 2499374 h 4352341"/>
              <a:gd name="connsiteX106" fmla="*/ 700471 w 3319138"/>
              <a:gd name="connsiteY106" fmla="*/ 2500735 h 4352341"/>
              <a:gd name="connsiteX107" fmla="*/ 640600 w 3319138"/>
              <a:gd name="connsiteY107" fmla="*/ 2560606 h 4352341"/>
              <a:gd name="connsiteX108" fmla="*/ 553514 w 3319138"/>
              <a:gd name="connsiteY108" fmla="*/ 2571492 h 4352341"/>
              <a:gd name="connsiteX109" fmla="*/ 495004 w 3319138"/>
              <a:gd name="connsiteY109" fmla="*/ 2500735 h 4352341"/>
              <a:gd name="connsiteX110" fmla="*/ 439215 w 3319138"/>
              <a:gd name="connsiteY110" fmla="*/ 2499374 h 4352341"/>
              <a:gd name="connsiteX111" fmla="*/ 425608 w 3319138"/>
              <a:gd name="connsiteY111" fmla="*/ 2545638 h 4352341"/>
              <a:gd name="connsiteX112" fmla="*/ 330358 w 3319138"/>
              <a:gd name="connsiteY112" fmla="*/ 2545639 h 4352341"/>
              <a:gd name="connsiteX113" fmla="*/ 286815 w 3319138"/>
              <a:gd name="connsiteY113" fmla="*/ 2499375 h 4352341"/>
              <a:gd name="connsiteX114" fmla="*/ 216058 w 3319138"/>
              <a:gd name="connsiteY114" fmla="*/ 2469439 h 4352341"/>
              <a:gd name="connsiteX115" fmla="*/ 179318 w 3319138"/>
              <a:gd name="connsiteY115" fmla="*/ 2443585 h 4352341"/>
              <a:gd name="connsiteX116" fmla="*/ 177957 w 3319138"/>
              <a:gd name="connsiteY116" fmla="*/ 2393239 h 4352341"/>
              <a:gd name="connsiteX117" fmla="*/ 118085 w 3319138"/>
              <a:gd name="connsiteY117" fmla="*/ 2351055 h 4352341"/>
              <a:gd name="connsiteX118" fmla="*/ 141218 w 3319138"/>
              <a:gd name="connsiteY118" fmla="*/ 2306153 h 4352341"/>
              <a:gd name="connsiteX119" fmla="*/ 107200 w 3319138"/>
              <a:gd name="connsiteY119" fmla="*/ 2273495 h 4352341"/>
              <a:gd name="connsiteX120" fmla="*/ 115364 w 3319138"/>
              <a:gd name="connsiteY120" fmla="*/ 2240839 h 4352341"/>
              <a:gd name="connsiteX121" fmla="*/ 131692 w 3319138"/>
              <a:gd name="connsiteY121" fmla="*/ 2180967 h 4352341"/>
              <a:gd name="connsiteX122" fmla="*/ 123527 w 3319138"/>
              <a:gd name="connsiteY122" fmla="*/ 2144229 h 4352341"/>
              <a:gd name="connsiteX123" fmla="*/ 69098 w 3319138"/>
              <a:gd name="connsiteY123" fmla="*/ 2131981 h 4352341"/>
              <a:gd name="connsiteX124" fmla="*/ 5146 w 3319138"/>
              <a:gd name="connsiteY124" fmla="*/ 2130621 h 4352341"/>
              <a:gd name="connsiteX125" fmla="*/ 3785 w 3319138"/>
              <a:gd name="connsiteY125" fmla="*/ 2130621 h 4352341"/>
              <a:gd name="connsiteX0" fmla="*/ 454270 w 3478639"/>
              <a:gd name="connsiteY0" fmla="*/ 1830819 h 4352341"/>
              <a:gd name="connsiteX1" fmla="*/ 375973 w 3478639"/>
              <a:gd name="connsiteY1" fmla="*/ 1721762 h 4352341"/>
              <a:gd name="connsiteX2" fmla="*/ 350806 w 3478639"/>
              <a:gd name="connsiteY2" fmla="*/ 1609909 h 4352341"/>
              <a:gd name="connsiteX3" fmla="*/ 334028 w 3478639"/>
              <a:gd name="connsiteY3" fmla="*/ 1514834 h 4352341"/>
              <a:gd name="connsiteX4" fmla="*/ 353602 w 3478639"/>
              <a:gd name="connsiteY4" fmla="*/ 1400184 h 4352341"/>
              <a:gd name="connsiteX5" fmla="*/ 454270 w 3478639"/>
              <a:gd name="connsiteY5" fmla="*/ 1319090 h 4352341"/>
              <a:gd name="connsiteX6" fmla="*/ 577309 w 3478639"/>
              <a:gd name="connsiteY6" fmla="*/ 1235200 h 4352341"/>
              <a:gd name="connsiteX7" fmla="*/ 624846 w 3478639"/>
              <a:gd name="connsiteY7" fmla="*/ 1047846 h 4352341"/>
              <a:gd name="connsiteX8" fmla="*/ 543753 w 3478639"/>
              <a:gd name="connsiteY8" fmla="*/ 930400 h 4352341"/>
              <a:gd name="connsiteX9" fmla="*/ 524178 w 3478639"/>
              <a:gd name="connsiteY9" fmla="*/ 857696 h 4352341"/>
              <a:gd name="connsiteX10" fmla="*/ 675180 w 3478639"/>
              <a:gd name="connsiteY10" fmla="*/ 782195 h 4352341"/>
              <a:gd name="connsiteX11" fmla="*/ 759070 w 3478639"/>
              <a:gd name="connsiteY11" fmla="*/ 661953 h 4352341"/>
              <a:gd name="connsiteX12" fmla="*/ 767459 w 3478639"/>
              <a:gd name="connsiteY12" fmla="*/ 533322 h 4352341"/>
              <a:gd name="connsiteX13" fmla="*/ 761867 w 3478639"/>
              <a:gd name="connsiteY13" fmla="*/ 474599 h 4352341"/>
              <a:gd name="connsiteX14" fmla="*/ 814997 w 3478639"/>
              <a:gd name="connsiteY14" fmla="*/ 415876 h 4352341"/>
              <a:gd name="connsiteX15" fmla="*/ 778644 w 3478639"/>
              <a:gd name="connsiteY15" fmla="*/ 318004 h 4352341"/>
              <a:gd name="connsiteX16" fmla="*/ 862534 w 3478639"/>
              <a:gd name="connsiteY16" fmla="*/ 337578 h 4352341"/>
              <a:gd name="connsiteX17" fmla="*/ 932443 w 3478639"/>
              <a:gd name="connsiteY17" fmla="*/ 278856 h 4352341"/>
              <a:gd name="connsiteX18" fmla="*/ 993962 w 3478639"/>
              <a:gd name="connsiteY18" fmla="*/ 231318 h 4352341"/>
              <a:gd name="connsiteX19" fmla="*/ 979980 w 3478639"/>
              <a:gd name="connsiteY19" fmla="*/ 144632 h 4352341"/>
              <a:gd name="connsiteX20" fmla="*/ 1086241 w 3478639"/>
              <a:gd name="connsiteY20" fmla="*/ 150224 h 4352341"/>
              <a:gd name="connsiteX21" fmla="*/ 1133778 w 3478639"/>
              <a:gd name="connsiteY21" fmla="*/ 192169 h 4352341"/>
              <a:gd name="connsiteX22" fmla="*/ 1228854 w 3478639"/>
              <a:gd name="connsiteY22" fmla="*/ 127854 h 4352341"/>
              <a:gd name="connsiteX23" fmla="*/ 1228854 w 3478639"/>
              <a:gd name="connsiteY23" fmla="*/ 127854 h 4352341"/>
              <a:gd name="connsiteX24" fmla="*/ 1329522 w 3478639"/>
              <a:gd name="connsiteY24" fmla="*/ 113872 h 4352341"/>
              <a:gd name="connsiteX25" fmla="*/ 1332318 w 3478639"/>
              <a:gd name="connsiteY25" fmla="*/ 111076 h 4352341"/>
              <a:gd name="connsiteX26" fmla="*/ 1603562 w 3478639"/>
              <a:gd name="connsiteY26" fmla="*/ 10408 h 4352341"/>
              <a:gd name="connsiteX27" fmla="*/ 2559906 w 3478639"/>
              <a:gd name="connsiteY27" fmla="*/ 2018 h 4352341"/>
              <a:gd name="connsiteX28" fmla="*/ 3269454 w 3478639"/>
              <a:gd name="connsiteY28" fmla="*/ 700104 h 4352341"/>
              <a:gd name="connsiteX29" fmla="*/ 3474104 w 3478639"/>
              <a:gd name="connsiteY29" fmla="*/ 1026675 h 4352341"/>
              <a:gd name="connsiteX30" fmla="*/ 3312995 w 3478639"/>
              <a:gd name="connsiteY30" fmla="*/ 1196492 h 4352341"/>
              <a:gd name="connsiteX31" fmla="*/ 3069155 w 3478639"/>
              <a:gd name="connsiteY31" fmla="*/ 1340184 h 4352341"/>
              <a:gd name="connsiteX32" fmla="*/ 2733874 w 3478639"/>
              <a:gd name="connsiteY32" fmla="*/ 1466459 h 4352341"/>
              <a:gd name="connsiteX33" fmla="*/ 2215714 w 3478639"/>
              <a:gd name="connsiteY33" fmla="*/ 1523064 h 4352341"/>
              <a:gd name="connsiteX34" fmla="*/ 1897851 w 3478639"/>
              <a:gd name="connsiteY34" fmla="*/ 1705945 h 4352341"/>
              <a:gd name="connsiteX35" fmla="*/ 1854309 w 3478639"/>
              <a:gd name="connsiteY35" fmla="*/ 1544835 h 4352341"/>
              <a:gd name="connsiteX36" fmla="*/ 1688847 w 3478639"/>
              <a:gd name="connsiteY36" fmla="*/ 1601441 h 4352341"/>
              <a:gd name="connsiteX37" fmla="*/ 1597406 w 3478639"/>
              <a:gd name="connsiteY37" fmla="*/ 1758195 h 4352341"/>
              <a:gd name="connsiteX38" fmla="*/ 1706263 w 3478639"/>
              <a:gd name="connsiteY38" fmla="*/ 1997681 h 4352341"/>
              <a:gd name="connsiteX39" fmla="*/ 1828184 w 3478639"/>
              <a:gd name="connsiteY39" fmla="*/ 2084765 h 4352341"/>
              <a:gd name="connsiteX40" fmla="*/ 1793349 w 3478639"/>
              <a:gd name="connsiteY40" fmla="*/ 2250228 h 4352341"/>
              <a:gd name="connsiteX41" fmla="*/ 1854309 w 3478639"/>
              <a:gd name="connsiteY41" fmla="*/ 2372149 h 4352341"/>
              <a:gd name="connsiteX42" fmla="*/ 2054605 w 3478639"/>
              <a:gd name="connsiteY42" fmla="*/ 2398274 h 4352341"/>
              <a:gd name="connsiteX43" fmla="*/ 2603246 w 3478639"/>
              <a:gd name="connsiteY43" fmla="*/ 2546319 h 4352341"/>
              <a:gd name="connsiteX44" fmla="*/ 2611954 w 3478639"/>
              <a:gd name="connsiteY44" fmla="*/ 2772742 h 4352341"/>
              <a:gd name="connsiteX45" fmla="*/ 2620662 w 3478639"/>
              <a:gd name="connsiteY45" fmla="*/ 3160272 h 4352341"/>
              <a:gd name="connsiteX46" fmla="*/ 2481326 w 3478639"/>
              <a:gd name="connsiteY46" fmla="*/ 3182043 h 4352341"/>
              <a:gd name="connsiteX47" fmla="*/ 2437783 w 3478639"/>
              <a:gd name="connsiteY47" fmla="*/ 3042705 h 4352341"/>
              <a:gd name="connsiteX48" fmla="*/ 2333280 w 3478639"/>
              <a:gd name="connsiteY48" fmla="*/ 3177688 h 4352341"/>
              <a:gd name="connsiteX49" fmla="*/ 2115566 w 3478639"/>
              <a:gd name="connsiteY49" fmla="*/ 3142854 h 4352341"/>
              <a:gd name="connsiteX50" fmla="*/ 1950103 w 3478639"/>
              <a:gd name="connsiteY50" fmla="*/ 2990454 h 4352341"/>
              <a:gd name="connsiteX51" fmla="*/ 1909947 w 3478639"/>
              <a:gd name="connsiteY51" fmla="*/ 3095441 h 4352341"/>
              <a:gd name="connsiteX52" fmla="*/ 1855760 w 3478639"/>
              <a:gd name="connsiteY52" fmla="*/ 3143339 h 4352341"/>
              <a:gd name="connsiteX53" fmla="*/ 1759966 w 3478639"/>
              <a:gd name="connsiteY53" fmla="*/ 3102698 h 4352341"/>
              <a:gd name="connsiteX54" fmla="*/ 1658366 w 3478639"/>
              <a:gd name="connsiteY54" fmla="*/ 3175270 h 4352341"/>
              <a:gd name="connsiteX55" fmla="*/ 1487098 w 3478639"/>
              <a:gd name="connsiteY55" fmla="*/ 3205265 h 4352341"/>
              <a:gd name="connsiteX56" fmla="*/ 1296478 w 3478639"/>
              <a:gd name="connsiteY56" fmla="*/ 3351377 h 4352341"/>
              <a:gd name="connsiteX57" fmla="*/ 1520481 w 3478639"/>
              <a:gd name="connsiteY57" fmla="*/ 3361051 h 4352341"/>
              <a:gd name="connsiteX58" fmla="*/ 1782705 w 3478639"/>
              <a:gd name="connsiteY58" fmla="*/ 3217845 h 4352341"/>
              <a:gd name="connsiteX59" fmla="*/ 1989292 w 3478639"/>
              <a:gd name="connsiteY59" fmla="*/ 3234294 h 4352341"/>
              <a:gd name="connsiteX60" fmla="*/ 2067669 w 3478639"/>
              <a:gd name="connsiteY60" fmla="*/ 3360569 h 4352341"/>
              <a:gd name="connsiteX61" fmla="*/ 2246195 w 3478639"/>
              <a:gd name="connsiteY61" fmla="*/ 3417174 h 4352341"/>
              <a:gd name="connsiteX62" fmla="*/ 2372469 w 3478639"/>
              <a:gd name="connsiteY62" fmla="*/ 3282191 h 4352341"/>
              <a:gd name="connsiteX63" fmla="*/ 2429074 w 3478639"/>
              <a:gd name="connsiteY63" fmla="*/ 3369277 h 4352341"/>
              <a:gd name="connsiteX64" fmla="*/ 2559702 w 3478639"/>
              <a:gd name="connsiteY64" fmla="*/ 3356215 h 4352341"/>
              <a:gd name="connsiteX65" fmla="*/ 2651144 w 3478639"/>
              <a:gd name="connsiteY65" fmla="*/ 3469425 h 4352341"/>
              <a:gd name="connsiteX66" fmla="*/ 2581474 w 3478639"/>
              <a:gd name="connsiteY66" fmla="*/ 3608762 h 4352341"/>
              <a:gd name="connsiteX67" fmla="*/ 2598892 w 3478639"/>
              <a:gd name="connsiteY67" fmla="*/ 3691494 h 4352341"/>
              <a:gd name="connsiteX68" fmla="*/ 2522475 w 3478639"/>
              <a:gd name="connsiteY68" fmla="*/ 3769509 h 4352341"/>
              <a:gd name="connsiteX69" fmla="*/ 2468263 w 3478639"/>
              <a:gd name="connsiteY69" fmla="*/ 3848246 h 4352341"/>
              <a:gd name="connsiteX70" fmla="*/ 2366067 w 3478639"/>
              <a:gd name="connsiteY70" fmla="*/ 3935533 h 4352341"/>
              <a:gd name="connsiteX71" fmla="*/ 2216190 w 3478639"/>
              <a:gd name="connsiteY71" fmla="*/ 4044535 h 4352341"/>
              <a:gd name="connsiteX72" fmla="*/ 2219217 w 3478639"/>
              <a:gd name="connsiteY72" fmla="*/ 4082382 h 4352341"/>
              <a:gd name="connsiteX73" fmla="*/ 1816519 w 3478639"/>
              <a:gd name="connsiteY73" fmla="*/ 4332175 h 4352341"/>
              <a:gd name="connsiteX74" fmla="*/ 1821061 w 3478639"/>
              <a:gd name="connsiteY74" fmla="*/ 4333689 h 4352341"/>
              <a:gd name="connsiteX75" fmla="*/ 1565210 w 3478639"/>
              <a:gd name="connsiteY75" fmla="*/ 4351855 h 4352341"/>
              <a:gd name="connsiteX76" fmla="*/ 1463778 w 3478639"/>
              <a:gd name="connsiteY76" fmla="*/ 4115687 h 4352341"/>
              <a:gd name="connsiteX77" fmla="*/ 1478917 w 3478639"/>
              <a:gd name="connsiteY77" fmla="*/ 4059673 h 4352341"/>
              <a:gd name="connsiteX78" fmla="*/ 1359319 w 3478639"/>
              <a:gd name="connsiteY78" fmla="*/ 3934018 h 4352341"/>
              <a:gd name="connsiteX79" fmla="*/ 1335096 w 3478639"/>
              <a:gd name="connsiteY79" fmla="*/ 3849239 h 4352341"/>
              <a:gd name="connsiteX80" fmla="*/ 1212469 w 3478639"/>
              <a:gd name="connsiteY80" fmla="*/ 3781114 h 4352341"/>
              <a:gd name="connsiteX81" fmla="*/ 1177650 w 3478639"/>
              <a:gd name="connsiteY81" fmla="*/ 3696335 h 4352341"/>
              <a:gd name="connsiteX82" fmla="*/ 1191276 w 3478639"/>
              <a:gd name="connsiteY82" fmla="*/ 3635778 h 4352341"/>
              <a:gd name="connsiteX83" fmla="*/ 1120122 w 3478639"/>
              <a:gd name="connsiteY83" fmla="*/ 3519207 h 4352341"/>
              <a:gd name="connsiteX84" fmla="*/ 1038370 w 3478639"/>
              <a:gd name="connsiteY84" fmla="*/ 3472277 h 4352341"/>
              <a:gd name="connsiteX85" fmla="*/ 1038371 w 3478639"/>
              <a:gd name="connsiteY85" fmla="*/ 3425345 h 4352341"/>
              <a:gd name="connsiteX86" fmla="*/ 947536 w 3478639"/>
              <a:gd name="connsiteY86" fmla="*/ 3298176 h 4352341"/>
              <a:gd name="connsiteX87" fmla="*/ 906388 w 3478639"/>
              <a:gd name="connsiteY87" fmla="*/ 3274075 h 4352341"/>
              <a:gd name="connsiteX88" fmla="*/ 935719 w 3478639"/>
              <a:gd name="connsiteY88" fmla="*/ 3116837 h 4352341"/>
              <a:gd name="connsiteX89" fmla="*/ 1033278 w 3478639"/>
              <a:gd name="connsiteY89" fmla="*/ 3137252 h 4352341"/>
              <a:gd name="connsiteX90" fmla="*/ 1021054 w 3478639"/>
              <a:gd name="connsiteY90" fmla="*/ 3043280 h 4352341"/>
              <a:gd name="connsiteX91" fmla="*/ 1116405 w 3478639"/>
              <a:gd name="connsiteY91" fmla="*/ 3045727 h 4352341"/>
              <a:gd name="connsiteX92" fmla="*/ 1096846 w 3478639"/>
              <a:gd name="connsiteY92" fmla="*/ 2967490 h 4352341"/>
              <a:gd name="connsiteX93" fmla="*/ 1043058 w 3478639"/>
              <a:gd name="connsiteY93" fmla="*/ 2947930 h 4352341"/>
              <a:gd name="connsiteX94" fmla="*/ 1040948 w 3478639"/>
              <a:gd name="connsiteY94" fmla="*/ 2895343 h 4352341"/>
              <a:gd name="connsiteX95" fmla="*/ 1001487 w 3478639"/>
              <a:gd name="connsiteY95" fmla="*/ 2881735 h 4352341"/>
              <a:gd name="connsiteX96" fmla="*/ 1009651 w 3478639"/>
              <a:gd name="connsiteY96" fmla="*/ 2839553 h 4352341"/>
              <a:gd name="connsiteX97" fmla="*/ 979715 w 3478639"/>
              <a:gd name="connsiteY97" fmla="*/ 2800092 h 4352341"/>
              <a:gd name="connsiteX98" fmla="*/ 985158 w 3478639"/>
              <a:gd name="connsiteY98" fmla="*/ 2756549 h 4352341"/>
              <a:gd name="connsiteX99" fmla="*/ 966109 w 3478639"/>
              <a:gd name="connsiteY99" fmla="*/ 2730696 h 4352341"/>
              <a:gd name="connsiteX100" fmla="*/ 963387 w 3478639"/>
              <a:gd name="connsiteY100" fmla="*/ 2650413 h 4352341"/>
              <a:gd name="connsiteX101" fmla="*/ 944336 w 3478639"/>
              <a:gd name="connsiteY101" fmla="*/ 2587821 h 4352341"/>
              <a:gd name="connsiteX102" fmla="*/ 976993 w 3478639"/>
              <a:gd name="connsiteY102" fmla="*/ 2511622 h 4352341"/>
              <a:gd name="connsiteX103" fmla="*/ 957944 w 3478639"/>
              <a:gd name="connsiteY103" fmla="*/ 2483047 h 4352341"/>
              <a:gd name="connsiteX104" fmla="*/ 900794 w 3478639"/>
              <a:gd name="connsiteY104" fmla="*/ 2499376 h 4352341"/>
              <a:gd name="connsiteX105" fmla="*/ 853169 w 3478639"/>
              <a:gd name="connsiteY105" fmla="*/ 2499374 h 4352341"/>
              <a:gd name="connsiteX106" fmla="*/ 859972 w 3478639"/>
              <a:gd name="connsiteY106" fmla="*/ 2500735 h 4352341"/>
              <a:gd name="connsiteX107" fmla="*/ 800101 w 3478639"/>
              <a:gd name="connsiteY107" fmla="*/ 2560606 h 4352341"/>
              <a:gd name="connsiteX108" fmla="*/ 713015 w 3478639"/>
              <a:gd name="connsiteY108" fmla="*/ 2571492 h 4352341"/>
              <a:gd name="connsiteX109" fmla="*/ 654505 w 3478639"/>
              <a:gd name="connsiteY109" fmla="*/ 2500735 h 4352341"/>
              <a:gd name="connsiteX110" fmla="*/ 598716 w 3478639"/>
              <a:gd name="connsiteY110" fmla="*/ 2499374 h 4352341"/>
              <a:gd name="connsiteX111" fmla="*/ 585109 w 3478639"/>
              <a:gd name="connsiteY111" fmla="*/ 2545638 h 4352341"/>
              <a:gd name="connsiteX112" fmla="*/ 489859 w 3478639"/>
              <a:gd name="connsiteY112" fmla="*/ 2545639 h 4352341"/>
              <a:gd name="connsiteX113" fmla="*/ 446316 w 3478639"/>
              <a:gd name="connsiteY113" fmla="*/ 2499375 h 4352341"/>
              <a:gd name="connsiteX114" fmla="*/ 375559 w 3478639"/>
              <a:gd name="connsiteY114" fmla="*/ 2469439 h 4352341"/>
              <a:gd name="connsiteX115" fmla="*/ 338819 w 3478639"/>
              <a:gd name="connsiteY115" fmla="*/ 2443585 h 4352341"/>
              <a:gd name="connsiteX116" fmla="*/ 337458 w 3478639"/>
              <a:gd name="connsiteY116" fmla="*/ 2393239 h 4352341"/>
              <a:gd name="connsiteX117" fmla="*/ 277586 w 3478639"/>
              <a:gd name="connsiteY117" fmla="*/ 2351055 h 4352341"/>
              <a:gd name="connsiteX118" fmla="*/ 300719 w 3478639"/>
              <a:gd name="connsiteY118" fmla="*/ 2306153 h 4352341"/>
              <a:gd name="connsiteX119" fmla="*/ 266701 w 3478639"/>
              <a:gd name="connsiteY119" fmla="*/ 2273495 h 4352341"/>
              <a:gd name="connsiteX120" fmla="*/ 274865 w 3478639"/>
              <a:gd name="connsiteY120" fmla="*/ 2240839 h 4352341"/>
              <a:gd name="connsiteX121" fmla="*/ 291193 w 3478639"/>
              <a:gd name="connsiteY121" fmla="*/ 2180967 h 4352341"/>
              <a:gd name="connsiteX122" fmla="*/ 283028 w 3478639"/>
              <a:gd name="connsiteY122" fmla="*/ 2144229 h 4352341"/>
              <a:gd name="connsiteX123" fmla="*/ 228599 w 3478639"/>
              <a:gd name="connsiteY123" fmla="*/ 2131981 h 4352341"/>
              <a:gd name="connsiteX124" fmla="*/ 164647 w 3478639"/>
              <a:gd name="connsiteY124" fmla="*/ 2130621 h 4352341"/>
              <a:gd name="connsiteX125" fmla="*/ 0 w 3478639"/>
              <a:gd name="connsiteY125" fmla="*/ 2085717 h 4352341"/>
              <a:gd name="connsiteX0" fmla="*/ 466863 w 3491232"/>
              <a:gd name="connsiteY0" fmla="*/ 1830819 h 4352341"/>
              <a:gd name="connsiteX1" fmla="*/ 388566 w 3491232"/>
              <a:gd name="connsiteY1" fmla="*/ 1721762 h 4352341"/>
              <a:gd name="connsiteX2" fmla="*/ 363399 w 3491232"/>
              <a:gd name="connsiteY2" fmla="*/ 1609909 h 4352341"/>
              <a:gd name="connsiteX3" fmla="*/ 346621 w 3491232"/>
              <a:gd name="connsiteY3" fmla="*/ 1514834 h 4352341"/>
              <a:gd name="connsiteX4" fmla="*/ 366195 w 3491232"/>
              <a:gd name="connsiteY4" fmla="*/ 1400184 h 4352341"/>
              <a:gd name="connsiteX5" fmla="*/ 466863 w 3491232"/>
              <a:gd name="connsiteY5" fmla="*/ 1319090 h 4352341"/>
              <a:gd name="connsiteX6" fmla="*/ 589902 w 3491232"/>
              <a:gd name="connsiteY6" fmla="*/ 1235200 h 4352341"/>
              <a:gd name="connsiteX7" fmla="*/ 637439 w 3491232"/>
              <a:gd name="connsiteY7" fmla="*/ 1047846 h 4352341"/>
              <a:gd name="connsiteX8" fmla="*/ 556346 w 3491232"/>
              <a:gd name="connsiteY8" fmla="*/ 930400 h 4352341"/>
              <a:gd name="connsiteX9" fmla="*/ 536771 w 3491232"/>
              <a:gd name="connsiteY9" fmla="*/ 857696 h 4352341"/>
              <a:gd name="connsiteX10" fmla="*/ 687773 w 3491232"/>
              <a:gd name="connsiteY10" fmla="*/ 782195 h 4352341"/>
              <a:gd name="connsiteX11" fmla="*/ 771663 w 3491232"/>
              <a:gd name="connsiteY11" fmla="*/ 661953 h 4352341"/>
              <a:gd name="connsiteX12" fmla="*/ 780052 w 3491232"/>
              <a:gd name="connsiteY12" fmla="*/ 533322 h 4352341"/>
              <a:gd name="connsiteX13" fmla="*/ 774460 w 3491232"/>
              <a:gd name="connsiteY13" fmla="*/ 474599 h 4352341"/>
              <a:gd name="connsiteX14" fmla="*/ 827590 w 3491232"/>
              <a:gd name="connsiteY14" fmla="*/ 415876 h 4352341"/>
              <a:gd name="connsiteX15" fmla="*/ 791237 w 3491232"/>
              <a:gd name="connsiteY15" fmla="*/ 318004 h 4352341"/>
              <a:gd name="connsiteX16" fmla="*/ 875127 w 3491232"/>
              <a:gd name="connsiteY16" fmla="*/ 337578 h 4352341"/>
              <a:gd name="connsiteX17" fmla="*/ 945036 w 3491232"/>
              <a:gd name="connsiteY17" fmla="*/ 278856 h 4352341"/>
              <a:gd name="connsiteX18" fmla="*/ 1006555 w 3491232"/>
              <a:gd name="connsiteY18" fmla="*/ 231318 h 4352341"/>
              <a:gd name="connsiteX19" fmla="*/ 992573 w 3491232"/>
              <a:gd name="connsiteY19" fmla="*/ 144632 h 4352341"/>
              <a:gd name="connsiteX20" fmla="*/ 1098834 w 3491232"/>
              <a:gd name="connsiteY20" fmla="*/ 150224 h 4352341"/>
              <a:gd name="connsiteX21" fmla="*/ 1146371 w 3491232"/>
              <a:gd name="connsiteY21" fmla="*/ 192169 h 4352341"/>
              <a:gd name="connsiteX22" fmla="*/ 1241447 w 3491232"/>
              <a:gd name="connsiteY22" fmla="*/ 127854 h 4352341"/>
              <a:gd name="connsiteX23" fmla="*/ 1241447 w 3491232"/>
              <a:gd name="connsiteY23" fmla="*/ 127854 h 4352341"/>
              <a:gd name="connsiteX24" fmla="*/ 1342115 w 3491232"/>
              <a:gd name="connsiteY24" fmla="*/ 113872 h 4352341"/>
              <a:gd name="connsiteX25" fmla="*/ 1344911 w 3491232"/>
              <a:gd name="connsiteY25" fmla="*/ 111076 h 4352341"/>
              <a:gd name="connsiteX26" fmla="*/ 1616155 w 3491232"/>
              <a:gd name="connsiteY26" fmla="*/ 10408 h 4352341"/>
              <a:gd name="connsiteX27" fmla="*/ 2572499 w 3491232"/>
              <a:gd name="connsiteY27" fmla="*/ 2018 h 4352341"/>
              <a:gd name="connsiteX28" fmla="*/ 3282047 w 3491232"/>
              <a:gd name="connsiteY28" fmla="*/ 700104 h 4352341"/>
              <a:gd name="connsiteX29" fmla="*/ 3486697 w 3491232"/>
              <a:gd name="connsiteY29" fmla="*/ 1026675 h 4352341"/>
              <a:gd name="connsiteX30" fmla="*/ 3325588 w 3491232"/>
              <a:gd name="connsiteY30" fmla="*/ 1196492 h 4352341"/>
              <a:gd name="connsiteX31" fmla="*/ 3081748 w 3491232"/>
              <a:gd name="connsiteY31" fmla="*/ 1340184 h 4352341"/>
              <a:gd name="connsiteX32" fmla="*/ 2746467 w 3491232"/>
              <a:gd name="connsiteY32" fmla="*/ 1466459 h 4352341"/>
              <a:gd name="connsiteX33" fmla="*/ 2228307 w 3491232"/>
              <a:gd name="connsiteY33" fmla="*/ 1523064 h 4352341"/>
              <a:gd name="connsiteX34" fmla="*/ 1910444 w 3491232"/>
              <a:gd name="connsiteY34" fmla="*/ 1705945 h 4352341"/>
              <a:gd name="connsiteX35" fmla="*/ 1866902 w 3491232"/>
              <a:gd name="connsiteY35" fmla="*/ 1544835 h 4352341"/>
              <a:gd name="connsiteX36" fmla="*/ 1701440 w 3491232"/>
              <a:gd name="connsiteY36" fmla="*/ 1601441 h 4352341"/>
              <a:gd name="connsiteX37" fmla="*/ 1609999 w 3491232"/>
              <a:gd name="connsiteY37" fmla="*/ 1758195 h 4352341"/>
              <a:gd name="connsiteX38" fmla="*/ 1718856 w 3491232"/>
              <a:gd name="connsiteY38" fmla="*/ 1997681 h 4352341"/>
              <a:gd name="connsiteX39" fmla="*/ 1840777 w 3491232"/>
              <a:gd name="connsiteY39" fmla="*/ 2084765 h 4352341"/>
              <a:gd name="connsiteX40" fmla="*/ 1805942 w 3491232"/>
              <a:gd name="connsiteY40" fmla="*/ 2250228 h 4352341"/>
              <a:gd name="connsiteX41" fmla="*/ 1866902 w 3491232"/>
              <a:gd name="connsiteY41" fmla="*/ 2372149 h 4352341"/>
              <a:gd name="connsiteX42" fmla="*/ 2067198 w 3491232"/>
              <a:gd name="connsiteY42" fmla="*/ 2398274 h 4352341"/>
              <a:gd name="connsiteX43" fmla="*/ 2615839 w 3491232"/>
              <a:gd name="connsiteY43" fmla="*/ 2546319 h 4352341"/>
              <a:gd name="connsiteX44" fmla="*/ 2624547 w 3491232"/>
              <a:gd name="connsiteY44" fmla="*/ 2772742 h 4352341"/>
              <a:gd name="connsiteX45" fmla="*/ 2633255 w 3491232"/>
              <a:gd name="connsiteY45" fmla="*/ 3160272 h 4352341"/>
              <a:gd name="connsiteX46" fmla="*/ 2493919 w 3491232"/>
              <a:gd name="connsiteY46" fmla="*/ 3182043 h 4352341"/>
              <a:gd name="connsiteX47" fmla="*/ 2450376 w 3491232"/>
              <a:gd name="connsiteY47" fmla="*/ 3042705 h 4352341"/>
              <a:gd name="connsiteX48" fmla="*/ 2345873 w 3491232"/>
              <a:gd name="connsiteY48" fmla="*/ 3177688 h 4352341"/>
              <a:gd name="connsiteX49" fmla="*/ 2128159 w 3491232"/>
              <a:gd name="connsiteY49" fmla="*/ 3142854 h 4352341"/>
              <a:gd name="connsiteX50" fmla="*/ 1962696 w 3491232"/>
              <a:gd name="connsiteY50" fmla="*/ 2990454 h 4352341"/>
              <a:gd name="connsiteX51" fmla="*/ 1922540 w 3491232"/>
              <a:gd name="connsiteY51" fmla="*/ 3095441 h 4352341"/>
              <a:gd name="connsiteX52" fmla="*/ 1868353 w 3491232"/>
              <a:gd name="connsiteY52" fmla="*/ 3143339 h 4352341"/>
              <a:gd name="connsiteX53" fmla="*/ 1772559 w 3491232"/>
              <a:gd name="connsiteY53" fmla="*/ 3102698 h 4352341"/>
              <a:gd name="connsiteX54" fmla="*/ 1670959 w 3491232"/>
              <a:gd name="connsiteY54" fmla="*/ 3175270 h 4352341"/>
              <a:gd name="connsiteX55" fmla="*/ 1499691 w 3491232"/>
              <a:gd name="connsiteY55" fmla="*/ 3205265 h 4352341"/>
              <a:gd name="connsiteX56" fmla="*/ 1309071 w 3491232"/>
              <a:gd name="connsiteY56" fmla="*/ 3351377 h 4352341"/>
              <a:gd name="connsiteX57" fmla="*/ 1533074 w 3491232"/>
              <a:gd name="connsiteY57" fmla="*/ 3361051 h 4352341"/>
              <a:gd name="connsiteX58" fmla="*/ 1795298 w 3491232"/>
              <a:gd name="connsiteY58" fmla="*/ 3217845 h 4352341"/>
              <a:gd name="connsiteX59" fmla="*/ 2001885 w 3491232"/>
              <a:gd name="connsiteY59" fmla="*/ 3234294 h 4352341"/>
              <a:gd name="connsiteX60" fmla="*/ 2080262 w 3491232"/>
              <a:gd name="connsiteY60" fmla="*/ 3360569 h 4352341"/>
              <a:gd name="connsiteX61" fmla="*/ 2258788 w 3491232"/>
              <a:gd name="connsiteY61" fmla="*/ 3417174 h 4352341"/>
              <a:gd name="connsiteX62" fmla="*/ 2385062 w 3491232"/>
              <a:gd name="connsiteY62" fmla="*/ 3282191 h 4352341"/>
              <a:gd name="connsiteX63" fmla="*/ 2441667 w 3491232"/>
              <a:gd name="connsiteY63" fmla="*/ 3369277 h 4352341"/>
              <a:gd name="connsiteX64" fmla="*/ 2572295 w 3491232"/>
              <a:gd name="connsiteY64" fmla="*/ 3356215 h 4352341"/>
              <a:gd name="connsiteX65" fmla="*/ 2663737 w 3491232"/>
              <a:gd name="connsiteY65" fmla="*/ 3469425 h 4352341"/>
              <a:gd name="connsiteX66" fmla="*/ 2594067 w 3491232"/>
              <a:gd name="connsiteY66" fmla="*/ 3608762 h 4352341"/>
              <a:gd name="connsiteX67" fmla="*/ 2611485 w 3491232"/>
              <a:gd name="connsiteY67" fmla="*/ 3691494 h 4352341"/>
              <a:gd name="connsiteX68" fmla="*/ 2535068 w 3491232"/>
              <a:gd name="connsiteY68" fmla="*/ 3769509 h 4352341"/>
              <a:gd name="connsiteX69" fmla="*/ 2480856 w 3491232"/>
              <a:gd name="connsiteY69" fmla="*/ 3848246 h 4352341"/>
              <a:gd name="connsiteX70" fmla="*/ 2378660 w 3491232"/>
              <a:gd name="connsiteY70" fmla="*/ 3935533 h 4352341"/>
              <a:gd name="connsiteX71" fmla="*/ 2228783 w 3491232"/>
              <a:gd name="connsiteY71" fmla="*/ 4044535 h 4352341"/>
              <a:gd name="connsiteX72" fmla="*/ 2231810 w 3491232"/>
              <a:gd name="connsiteY72" fmla="*/ 4082382 h 4352341"/>
              <a:gd name="connsiteX73" fmla="*/ 1829112 w 3491232"/>
              <a:gd name="connsiteY73" fmla="*/ 4332175 h 4352341"/>
              <a:gd name="connsiteX74" fmla="*/ 1833654 w 3491232"/>
              <a:gd name="connsiteY74" fmla="*/ 4333689 h 4352341"/>
              <a:gd name="connsiteX75" fmla="*/ 1577803 w 3491232"/>
              <a:gd name="connsiteY75" fmla="*/ 4351855 h 4352341"/>
              <a:gd name="connsiteX76" fmla="*/ 1476371 w 3491232"/>
              <a:gd name="connsiteY76" fmla="*/ 4115687 h 4352341"/>
              <a:gd name="connsiteX77" fmla="*/ 1491510 w 3491232"/>
              <a:gd name="connsiteY77" fmla="*/ 4059673 h 4352341"/>
              <a:gd name="connsiteX78" fmla="*/ 1371912 w 3491232"/>
              <a:gd name="connsiteY78" fmla="*/ 3934018 h 4352341"/>
              <a:gd name="connsiteX79" fmla="*/ 1347689 w 3491232"/>
              <a:gd name="connsiteY79" fmla="*/ 3849239 h 4352341"/>
              <a:gd name="connsiteX80" fmla="*/ 1225062 w 3491232"/>
              <a:gd name="connsiteY80" fmla="*/ 3781114 h 4352341"/>
              <a:gd name="connsiteX81" fmla="*/ 1190243 w 3491232"/>
              <a:gd name="connsiteY81" fmla="*/ 3696335 h 4352341"/>
              <a:gd name="connsiteX82" fmla="*/ 1203869 w 3491232"/>
              <a:gd name="connsiteY82" fmla="*/ 3635778 h 4352341"/>
              <a:gd name="connsiteX83" fmla="*/ 1132715 w 3491232"/>
              <a:gd name="connsiteY83" fmla="*/ 3519207 h 4352341"/>
              <a:gd name="connsiteX84" fmla="*/ 1050963 w 3491232"/>
              <a:gd name="connsiteY84" fmla="*/ 3472277 h 4352341"/>
              <a:gd name="connsiteX85" fmla="*/ 1050964 w 3491232"/>
              <a:gd name="connsiteY85" fmla="*/ 3425345 h 4352341"/>
              <a:gd name="connsiteX86" fmla="*/ 960129 w 3491232"/>
              <a:gd name="connsiteY86" fmla="*/ 3298176 h 4352341"/>
              <a:gd name="connsiteX87" fmla="*/ 918981 w 3491232"/>
              <a:gd name="connsiteY87" fmla="*/ 3274075 h 4352341"/>
              <a:gd name="connsiteX88" fmla="*/ 948312 w 3491232"/>
              <a:gd name="connsiteY88" fmla="*/ 3116837 h 4352341"/>
              <a:gd name="connsiteX89" fmla="*/ 1045871 w 3491232"/>
              <a:gd name="connsiteY89" fmla="*/ 3137252 h 4352341"/>
              <a:gd name="connsiteX90" fmla="*/ 1033647 w 3491232"/>
              <a:gd name="connsiteY90" fmla="*/ 3043280 h 4352341"/>
              <a:gd name="connsiteX91" fmla="*/ 1128998 w 3491232"/>
              <a:gd name="connsiteY91" fmla="*/ 3045727 h 4352341"/>
              <a:gd name="connsiteX92" fmla="*/ 1109439 w 3491232"/>
              <a:gd name="connsiteY92" fmla="*/ 2967490 h 4352341"/>
              <a:gd name="connsiteX93" fmla="*/ 1055651 w 3491232"/>
              <a:gd name="connsiteY93" fmla="*/ 2947930 h 4352341"/>
              <a:gd name="connsiteX94" fmla="*/ 1053541 w 3491232"/>
              <a:gd name="connsiteY94" fmla="*/ 2895343 h 4352341"/>
              <a:gd name="connsiteX95" fmla="*/ 1014080 w 3491232"/>
              <a:gd name="connsiteY95" fmla="*/ 2881735 h 4352341"/>
              <a:gd name="connsiteX96" fmla="*/ 1022244 w 3491232"/>
              <a:gd name="connsiteY96" fmla="*/ 2839553 h 4352341"/>
              <a:gd name="connsiteX97" fmla="*/ 992308 w 3491232"/>
              <a:gd name="connsiteY97" fmla="*/ 2800092 h 4352341"/>
              <a:gd name="connsiteX98" fmla="*/ 997751 w 3491232"/>
              <a:gd name="connsiteY98" fmla="*/ 2756549 h 4352341"/>
              <a:gd name="connsiteX99" fmla="*/ 978702 w 3491232"/>
              <a:gd name="connsiteY99" fmla="*/ 2730696 h 4352341"/>
              <a:gd name="connsiteX100" fmla="*/ 975980 w 3491232"/>
              <a:gd name="connsiteY100" fmla="*/ 2650413 h 4352341"/>
              <a:gd name="connsiteX101" fmla="*/ 956929 w 3491232"/>
              <a:gd name="connsiteY101" fmla="*/ 2587821 h 4352341"/>
              <a:gd name="connsiteX102" fmla="*/ 989586 w 3491232"/>
              <a:gd name="connsiteY102" fmla="*/ 2511622 h 4352341"/>
              <a:gd name="connsiteX103" fmla="*/ 970537 w 3491232"/>
              <a:gd name="connsiteY103" fmla="*/ 2483047 h 4352341"/>
              <a:gd name="connsiteX104" fmla="*/ 913387 w 3491232"/>
              <a:gd name="connsiteY104" fmla="*/ 2499376 h 4352341"/>
              <a:gd name="connsiteX105" fmla="*/ 865762 w 3491232"/>
              <a:gd name="connsiteY105" fmla="*/ 2499374 h 4352341"/>
              <a:gd name="connsiteX106" fmla="*/ 872565 w 3491232"/>
              <a:gd name="connsiteY106" fmla="*/ 2500735 h 4352341"/>
              <a:gd name="connsiteX107" fmla="*/ 812694 w 3491232"/>
              <a:gd name="connsiteY107" fmla="*/ 2560606 h 4352341"/>
              <a:gd name="connsiteX108" fmla="*/ 725608 w 3491232"/>
              <a:gd name="connsiteY108" fmla="*/ 2571492 h 4352341"/>
              <a:gd name="connsiteX109" fmla="*/ 667098 w 3491232"/>
              <a:gd name="connsiteY109" fmla="*/ 2500735 h 4352341"/>
              <a:gd name="connsiteX110" fmla="*/ 611309 w 3491232"/>
              <a:gd name="connsiteY110" fmla="*/ 2499374 h 4352341"/>
              <a:gd name="connsiteX111" fmla="*/ 597702 w 3491232"/>
              <a:gd name="connsiteY111" fmla="*/ 2545638 h 4352341"/>
              <a:gd name="connsiteX112" fmla="*/ 502452 w 3491232"/>
              <a:gd name="connsiteY112" fmla="*/ 2545639 h 4352341"/>
              <a:gd name="connsiteX113" fmla="*/ 458909 w 3491232"/>
              <a:gd name="connsiteY113" fmla="*/ 2499375 h 4352341"/>
              <a:gd name="connsiteX114" fmla="*/ 388152 w 3491232"/>
              <a:gd name="connsiteY114" fmla="*/ 2469439 h 4352341"/>
              <a:gd name="connsiteX115" fmla="*/ 351412 w 3491232"/>
              <a:gd name="connsiteY115" fmla="*/ 2443585 h 4352341"/>
              <a:gd name="connsiteX116" fmla="*/ 350051 w 3491232"/>
              <a:gd name="connsiteY116" fmla="*/ 2393239 h 4352341"/>
              <a:gd name="connsiteX117" fmla="*/ 290179 w 3491232"/>
              <a:gd name="connsiteY117" fmla="*/ 2351055 h 4352341"/>
              <a:gd name="connsiteX118" fmla="*/ 313312 w 3491232"/>
              <a:gd name="connsiteY118" fmla="*/ 2306153 h 4352341"/>
              <a:gd name="connsiteX119" fmla="*/ 279294 w 3491232"/>
              <a:gd name="connsiteY119" fmla="*/ 2273495 h 4352341"/>
              <a:gd name="connsiteX120" fmla="*/ 287458 w 3491232"/>
              <a:gd name="connsiteY120" fmla="*/ 2240839 h 4352341"/>
              <a:gd name="connsiteX121" fmla="*/ 303786 w 3491232"/>
              <a:gd name="connsiteY121" fmla="*/ 2180967 h 4352341"/>
              <a:gd name="connsiteX122" fmla="*/ 295621 w 3491232"/>
              <a:gd name="connsiteY122" fmla="*/ 2144229 h 4352341"/>
              <a:gd name="connsiteX123" fmla="*/ 241192 w 3491232"/>
              <a:gd name="connsiteY123" fmla="*/ 2131981 h 4352341"/>
              <a:gd name="connsiteX124" fmla="*/ 177240 w 3491232"/>
              <a:gd name="connsiteY124" fmla="*/ 2130621 h 4352341"/>
              <a:gd name="connsiteX125" fmla="*/ 12593 w 3491232"/>
              <a:gd name="connsiteY125" fmla="*/ 2085717 h 4352341"/>
              <a:gd name="connsiteX126" fmla="*/ 11233 w 3491232"/>
              <a:gd name="connsiteY126" fmla="*/ 2089799 h 4352341"/>
              <a:gd name="connsiteX0" fmla="*/ 503255 w 3527624"/>
              <a:gd name="connsiteY0" fmla="*/ 1830819 h 4352341"/>
              <a:gd name="connsiteX1" fmla="*/ 424958 w 3527624"/>
              <a:gd name="connsiteY1" fmla="*/ 1721762 h 4352341"/>
              <a:gd name="connsiteX2" fmla="*/ 399791 w 3527624"/>
              <a:gd name="connsiteY2" fmla="*/ 1609909 h 4352341"/>
              <a:gd name="connsiteX3" fmla="*/ 383013 w 3527624"/>
              <a:gd name="connsiteY3" fmla="*/ 1514834 h 4352341"/>
              <a:gd name="connsiteX4" fmla="*/ 402587 w 3527624"/>
              <a:gd name="connsiteY4" fmla="*/ 1400184 h 4352341"/>
              <a:gd name="connsiteX5" fmla="*/ 503255 w 3527624"/>
              <a:gd name="connsiteY5" fmla="*/ 1319090 h 4352341"/>
              <a:gd name="connsiteX6" fmla="*/ 626294 w 3527624"/>
              <a:gd name="connsiteY6" fmla="*/ 1235200 h 4352341"/>
              <a:gd name="connsiteX7" fmla="*/ 673831 w 3527624"/>
              <a:gd name="connsiteY7" fmla="*/ 1047846 h 4352341"/>
              <a:gd name="connsiteX8" fmla="*/ 592738 w 3527624"/>
              <a:gd name="connsiteY8" fmla="*/ 930400 h 4352341"/>
              <a:gd name="connsiteX9" fmla="*/ 573163 w 3527624"/>
              <a:gd name="connsiteY9" fmla="*/ 857696 h 4352341"/>
              <a:gd name="connsiteX10" fmla="*/ 724165 w 3527624"/>
              <a:gd name="connsiteY10" fmla="*/ 782195 h 4352341"/>
              <a:gd name="connsiteX11" fmla="*/ 808055 w 3527624"/>
              <a:gd name="connsiteY11" fmla="*/ 661953 h 4352341"/>
              <a:gd name="connsiteX12" fmla="*/ 816444 w 3527624"/>
              <a:gd name="connsiteY12" fmla="*/ 533322 h 4352341"/>
              <a:gd name="connsiteX13" fmla="*/ 810852 w 3527624"/>
              <a:gd name="connsiteY13" fmla="*/ 474599 h 4352341"/>
              <a:gd name="connsiteX14" fmla="*/ 863982 w 3527624"/>
              <a:gd name="connsiteY14" fmla="*/ 415876 h 4352341"/>
              <a:gd name="connsiteX15" fmla="*/ 827629 w 3527624"/>
              <a:gd name="connsiteY15" fmla="*/ 318004 h 4352341"/>
              <a:gd name="connsiteX16" fmla="*/ 911519 w 3527624"/>
              <a:gd name="connsiteY16" fmla="*/ 337578 h 4352341"/>
              <a:gd name="connsiteX17" fmla="*/ 981428 w 3527624"/>
              <a:gd name="connsiteY17" fmla="*/ 278856 h 4352341"/>
              <a:gd name="connsiteX18" fmla="*/ 1042947 w 3527624"/>
              <a:gd name="connsiteY18" fmla="*/ 231318 h 4352341"/>
              <a:gd name="connsiteX19" fmla="*/ 1028965 w 3527624"/>
              <a:gd name="connsiteY19" fmla="*/ 144632 h 4352341"/>
              <a:gd name="connsiteX20" fmla="*/ 1135226 w 3527624"/>
              <a:gd name="connsiteY20" fmla="*/ 150224 h 4352341"/>
              <a:gd name="connsiteX21" fmla="*/ 1182763 w 3527624"/>
              <a:gd name="connsiteY21" fmla="*/ 192169 h 4352341"/>
              <a:gd name="connsiteX22" fmla="*/ 1277839 w 3527624"/>
              <a:gd name="connsiteY22" fmla="*/ 127854 h 4352341"/>
              <a:gd name="connsiteX23" fmla="*/ 1277839 w 3527624"/>
              <a:gd name="connsiteY23" fmla="*/ 127854 h 4352341"/>
              <a:gd name="connsiteX24" fmla="*/ 1378507 w 3527624"/>
              <a:gd name="connsiteY24" fmla="*/ 113872 h 4352341"/>
              <a:gd name="connsiteX25" fmla="*/ 1381303 w 3527624"/>
              <a:gd name="connsiteY25" fmla="*/ 111076 h 4352341"/>
              <a:gd name="connsiteX26" fmla="*/ 1652547 w 3527624"/>
              <a:gd name="connsiteY26" fmla="*/ 10408 h 4352341"/>
              <a:gd name="connsiteX27" fmla="*/ 2608891 w 3527624"/>
              <a:gd name="connsiteY27" fmla="*/ 2018 h 4352341"/>
              <a:gd name="connsiteX28" fmla="*/ 3318439 w 3527624"/>
              <a:gd name="connsiteY28" fmla="*/ 700104 h 4352341"/>
              <a:gd name="connsiteX29" fmla="*/ 3523089 w 3527624"/>
              <a:gd name="connsiteY29" fmla="*/ 1026675 h 4352341"/>
              <a:gd name="connsiteX30" fmla="*/ 3361980 w 3527624"/>
              <a:gd name="connsiteY30" fmla="*/ 1196492 h 4352341"/>
              <a:gd name="connsiteX31" fmla="*/ 3118140 w 3527624"/>
              <a:gd name="connsiteY31" fmla="*/ 1340184 h 4352341"/>
              <a:gd name="connsiteX32" fmla="*/ 2782859 w 3527624"/>
              <a:gd name="connsiteY32" fmla="*/ 1466459 h 4352341"/>
              <a:gd name="connsiteX33" fmla="*/ 2264699 w 3527624"/>
              <a:gd name="connsiteY33" fmla="*/ 1523064 h 4352341"/>
              <a:gd name="connsiteX34" fmla="*/ 1946836 w 3527624"/>
              <a:gd name="connsiteY34" fmla="*/ 1705945 h 4352341"/>
              <a:gd name="connsiteX35" fmla="*/ 1903294 w 3527624"/>
              <a:gd name="connsiteY35" fmla="*/ 1544835 h 4352341"/>
              <a:gd name="connsiteX36" fmla="*/ 1737832 w 3527624"/>
              <a:gd name="connsiteY36" fmla="*/ 1601441 h 4352341"/>
              <a:gd name="connsiteX37" fmla="*/ 1646391 w 3527624"/>
              <a:gd name="connsiteY37" fmla="*/ 1758195 h 4352341"/>
              <a:gd name="connsiteX38" fmla="*/ 1755248 w 3527624"/>
              <a:gd name="connsiteY38" fmla="*/ 1997681 h 4352341"/>
              <a:gd name="connsiteX39" fmla="*/ 1877169 w 3527624"/>
              <a:gd name="connsiteY39" fmla="*/ 2084765 h 4352341"/>
              <a:gd name="connsiteX40" fmla="*/ 1842334 w 3527624"/>
              <a:gd name="connsiteY40" fmla="*/ 2250228 h 4352341"/>
              <a:gd name="connsiteX41" fmla="*/ 1903294 w 3527624"/>
              <a:gd name="connsiteY41" fmla="*/ 2372149 h 4352341"/>
              <a:gd name="connsiteX42" fmla="*/ 2103590 w 3527624"/>
              <a:gd name="connsiteY42" fmla="*/ 2398274 h 4352341"/>
              <a:gd name="connsiteX43" fmla="*/ 2652231 w 3527624"/>
              <a:gd name="connsiteY43" fmla="*/ 2546319 h 4352341"/>
              <a:gd name="connsiteX44" fmla="*/ 2660939 w 3527624"/>
              <a:gd name="connsiteY44" fmla="*/ 2772742 h 4352341"/>
              <a:gd name="connsiteX45" fmla="*/ 2669647 w 3527624"/>
              <a:gd name="connsiteY45" fmla="*/ 3160272 h 4352341"/>
              <a:gd name="connsiteX46" fmla="*/ 2530311 w 3527624"/>
              <a:gd name="connsiteY46" fmla="*/ 3182043 h 4352341"/>
              <a:gd name="connsiteX47" fmla="*/ 2486768 w 3527624"/>
              <a:gd name="connsiteY47" fmla="*/ 3042705 h 4352341"/>
              <a:gd name="connsiteX48" fmla="*/ 2382265 w 3527624"/>
              <a:gd name="connsiteY48" fmla="*/ 3177688 h 4352341"/>
              <a:gd name="connsiteX49" fmla="*/ 2164551 w 3527624"/>
              <a:gd name="connsiteY49" fmla="*/ 3142854 h 4352341"/>
              <a:gd name="connsiteX50" fmla="*/ 1999088 w 3527624"/>
              <a:gd name="connsiteY50" fmla="*/ 2990454 h 4352341"/>
              <a:gd name="connsiteX51" fmla="*/ 1958932 w 3527624"/>
              <a:gd name="connsiteY51" fmla="*/ 3095441 h 4352341"/>
              <a:gd name="connsiteX52" fmla="*/ 1904745 w 3527624"/>
              <a:gd name="connsiteY52" fmla="*/ 3143339 h 4352341"/>
              <a:gd name="connsiteX53" fmla="*/ 1808951 w 3527624"/>
              <a:gd name="connsiteY53" fmla="*/ 3102698 h 4352341"/>
              <a:gd name="connsiteX54" fmla="*/ 1707351 w 3527624"/>
              <a:gd name="connsiteY54" fmla="*/ 3175270 h 4352341"/>
              <a:gd name="connsiteX55" fmla="*/ 1536083 w 3527624"/>
              <a:gd name="connsiteY55" fmla="*/ 3205265 h 4352341"/>
              <a:gd name="connsiteX56" fmla="*/ 1345463 w 3527624"/>
              <a:gd name="connsiteY56" fmla="*/ 3351377 h 4352341"/>
              <a:gd name="connsiteX57" fmla="*/ 1569466 w 3527624"/>
              <a:gd name="connsiteY57" fmla="*/ 3361051 h 4352341"/>
              <a:gd name="connsiteX58" fmla="*/ 1831690 w 3527624"/>
              <a:gd name="connsiteY58" fmla="*/ 3217845 h 4352341"/>
              <a:gd name="connsiteX59" fmla="*/ 2038277 w 3527624"/>
              <a:gd name="connsiteY59" fmla="*/ 3234294 h 4352341"/>
              <a:gd name="connsiteX60" fmla="*/ 2116654 w 3527624"/>
              <a:gd name="connsiteY60" fmla="*/ 3360569 h 4352341"/>
              <a:gd name="connsiteX61" fmla="*/ 2295180 w 3527624"/>
              <a:gd name="connsiteY61" fmla="*/ 3417174 h 4352341"/>
              <a:gd name="connsiteX62" fmla="*/ 2421454 w 3527624"/>
              <a:gd name="connsiteY62" fmla="*/ 3282191 h 4352341"/>
              <a:gd name="connsiteX63" fmla="*/ 2478059 w 3527624"/>
              <a:gd name="connsiteY63" fmla="*/ 3369277 h 4352341"/>
              <a:gd name="connsiteX64" fmla="*/ 2608687 w 3527624"/>
              <a:gd name="connsiteY64" fmla="*/ 3356215 h 4352341"/>
              <a:gd name="connsiteX65" fmla="*/ 2700129 w 3527624"/>
              <a:gd name="connsiteY65" fmla="*/ 3469425 h 4352341"/>
              <a:gd name="connsiteX66" fmla="*/ 2630459 w 3527624"/>
              <a:gd name="connsiteY66" fmla="*/ 3608762 h 4352341"/>
              <a:gd name="connsiteX67" fmla="*/ 2647877 w 3527624"/>
              <a:gd name="connsiteY67" fmla="*/ 3691494 h 4352341"/>
              <a:gd name="connsiteX68" fmla="*/ 2571460 w 3527624"/>
              <a:gd name="connsiteY68" fmla="*/ 3769509 h 4352341"/>
              <a:gd name="connsiteX69" fmla="*/ 2517248 w 3527624"/>
              <a:gd name="connsiteY69" fmla="*/ 3848246 h 4352341"/>
              <a:gd name="connsiteX70" fmla="*/ 2415052 w 3527624"/>
              <a:gd name="connsiteY70" fmla="*/ 3935533 h 4352341"/>
              <a:gd name="connsiteX71" fmla="*/ 2265175 w 3527624"/>
              <a:gd name="connsiteY71" fmla="*/ 4044535 h 4352341"/>
              <a:gd name="connsiteX72" fmla="*/ 2268202 w 3527624"/>
              <a:gd name="connsiteY72" fmla="*/ 4082382 h 4352341"/>
              <a:gd name="connsiteX73" fmla="*/ 1865504 w 3527624"/>
              <a:gd name="connsiteY73" fmla="*/ 4332175 h 4352341"/>
              <a:gd name="connsiteX74" fmla="*/ 1870046 w 3527624"/>
              <a:gd name="connsiteY74" fmla="*/ 4333689 h 4352341"/>
              <a:gd name="connsiteX75" fmla="*/ 1614195 w 3527624"/>
              <a:gd name="connsiteY75" fmla="*/ 4351855 h 4352341"/>
              <a:gd name="connsiteX76" fmla="*/ 1512763 w 3527624"/>
              <a:gd name="connsiteY76" fmla="*/ 4115687 h 4352341"/>
              <a:gd name="connsiteX77" fmla="*/ 1527902 w 3527624"/>
              <a:gd name="connsiteY77" fmla="*/ 4059673 h 4352341"/>
              <a:gd name="connsiteX78" fmla="*/ 1408304 w 3527624"/>
              <a:gd name="connsiteY78" fmla="*/ 3934018 h 4352341"/>
              <a:gd name="connsiteX79" fmla="*/ 1384081 w 3527624"/>
              <a:gd name="connsiteY79" fmla="*/ 3849239 h 4352341"/>
              <a:gd name="connsiteX80" fmla="*/ 1261454 w 3527624"/>
              <a:gd name="connsiteY80" fmla="*/ 3781114 h 4352341"/>
              <a:gd name="connsiteX81" fmla="*/ 1226635 w 3527624"/>
              <a:gd name="connsiteY81" fmla="*/ 3696335 h 4352341"/>
              <a:gd name="connsiteX82" fmla="*/ 1240261 w 3527624"/>
              <a:gd name="connsiteY82" fmla="*/ 3635778 h 4352341"/>
              <a:gd name="connsiteX83" fmla="*/ 1169107 w 3527624"/>
              <a:gd name="connsiteY83" fmla="*/ 3519207 h 4352341"/>
              <a:gd name="connsiteX84" fmla="*/ 1087355 w 3527624"/>
              <a:gd name="connsiteY84" fmla="*/ 3472277 h 4352341"/>
              <a:gd name="connsiteX85" fmla="*/ 1087356 w 3527624"/>
              <a:gd name="connsiteY85" fmla="*/ 3425345 h 4352341"/>
              <a:gd name="connsiteX86" fmla="*/ 996521 w 3527624"/>
              <a:gd name="connsiteY86" fmla="*/ 3298176 h 4352341"/>
              <a:gd name="connsiteX87" fmla="*/ 955373 w 3527624"/>
              <a:gd name="connsiteY87" fmla="*/ 3274075 h 4352341"/>
              <a:gd name="connsiteX88" fmla="*/ 984704 w 3527624"/>
              <a:gd name="connsiteY88" fmla="*/ 3116837 h 4352341"/>
              <a:gd name="connsiteX89" fmla="*/ 1082263 w 3527624"/>
              <a:gd name="connsiteY89" fmla="*/ 3137252 h 4352341"/>
              <a:gd name="connsiteX90" fmla="*/ 1070039 w 3527624"/>
              <a:gd name="connsiteY90" fmla="*/ 3043280 h 4352341"/>
              <a:gd name="connsiteX91" fmla="*/ 1165390 w 3527624"/>
              <a:gd name="connsiteY91" fmla="*/ 3045727 h 4352341"/>
              <a:gd name="connsiteX92" fmla="*/ 1145831 w 3527624"/>
              <a:gd name="connsiteY92" fmla="*/ 2967490 h 4352341"/>
              <a:gd name="connsiteX93" fmla="*/ 1092043 w 3527624"/>
              <a:gd name="connsiteY93" fmla="*/ 2947930 h 4352341"/>
              <a:gd name="connsiteX94" fmla="*/ 1089933 w 3527624"/>
              <a:gd name="connsiteY94" fmla="*/ 2895343 h 4352341"/>
              <a:gd name="connsiteX95" fmla="*/ 1050472 w 3527624"/>
              <a:gd name="connsiteY95" fmla="*/ 2881735 h 4352341"/>
              <a:gd name="connsiteX96" fmla="*/ 1058636 w 3527624"/>
              <a:gd name="connsiteY96" fmla="*/ 2839553 h 4352341"/>
              <a:gd name="connsiteX97" fmla="*/ 1028700 w 3527624"/>
              <a:gd name="connsiteY97" fmla="*/ 2800092 h 4352341"/>
              <a:gd name="connsiteX98" fmla="*/ 1034143 w 3527624"/>
              <a:gd name="connsiteY98" fmla="*/ 2756549 h 4352341"/>
              <a:gd name="connsiteX99" fmla="*/ 1015094 w 3527624"/>
              <a:gd name="connsiteY99" fmla="*/ 2730696 h 4352341"/>
              <a:gd name="connsiteX100" fmla="*/ 1012372 w 3527624"/>
              <a:gd name="connsiteY100" fmla="*/ 2650413 h 4352341"/>
              <a:gd name="connsiteX101" fmla="*/ 993321 w 3527624"/>
              <a:gd name="connsiteY101" fmla="*/ 2587821 h 4352341"/>
              <a:gd name="connsiteX102" fmla="*/ 1025978 w 3527624"/>
              <a:gd name="connsiteY102" fmla="*/ 2511622 h 4352341"/>
              <a:gd name="connsiteX103" fmla="*/ 1006929 w 3527624"/>
              <a:gd name="connsiteY103" fmla="*/ 2483047 h 4352341"/>
              <a:gd name="connsiteX104" fmla="*/ 949779 w 3527624"/>
              <a:gd name="connsiteY104" fmla="*/ 2499376 h 4352341"/>
              <a:gd name="connsiteX105" fmla="*/ 902154 w 3527624"/>
              <a:gd name="connsiteY105" fmla="*/ 2499374 h 4352341"/>
              <a:gd name="connsiteX106" fmla="*/ 908957 w 3527624"/>
              <a:gd name="connsiteY106" fmla="*/ 2500735 h 4352341"/>
              <a:gd name="connsiteX107" fmla="*/ 849086 w 3527624"/>
              <a:gd name="connsiteY107" fmla="*/ 2560606 h 4352341"/>
              <a:gd name="connsiteX108" fmla="*/ 762000 w 3527624"/>
              <a:gd name="connsiteY108" fmla="*/ 2571492 h 4352341"/>
              <a:gd name="connsiteX109" fmla="*/ 703490 w 3527624"/>
              <a:gd name="connsiteY109" fmla="*/ 2500735 h 4352341"/>
              <a:gd name="connsiteX110" fmla="*/ 647701 w 3527624"/>
              <a:gd name="connsiteY110" fmla="*/ 2499374 h 4352341"/>
              <a:gd name="connsiteX111" fmla="*/ 634094 w 3527624"/>
              <a:gd name="connsiteY111" fmla="*/ 2545638 h 4352341"/>
              <a:gd name="connsiteX112" fmla="*/ 538844 w 3527624"/>
              <a:gd name="connsiteY112" fmla="*/ 2545639 h 4352341"/>
              <a:gd name="connsiteX113" fmla="*/ 495301 w 3527624"/>
              <a:gd name="connsiteY113" fmla="*/ 2499375 h 4352341"/>
              <a:gd name="connsiteX114" fmla="*/ 424544 w 3527624"/>
              <a:gd name="connsiteY114" fmla="*/ 2469439 h 4352341"/>
              <a:gd name="connsiteX115" fmla="*/ 387804 w 3527624"/>
              <a:gd name="connsiteY115" fmla="*/ 2443585 h 4352341"/>
              <a:gd name="connsiteX116" fmla="*/ 386443 w 3527624"/>
              <a:gd name="connsiteY116" fmla="*/ 2393239 h 4352341"/>
              <a:gd name="connsiteX117" fmla="*/ 326571 w 3527624"/>
              <a:gd name="connsiteY117" fmla="*/ 2351055 h 4352341"/>
              <a:gd name="connsiteX118" fmla="*/ 349704 w 3527624"/>
              <a:gd name="connsiteY118" fmla="*/ 2306153 h 4352341"/>
              <a:gd name="connsiteX119" fmla="*/ 315686 w 3527624"/>
              <a:gd name="connsiteY119" fmla="*/ 2273495 h 4352341"/>
              <a:gd name="connsiteX120" fmla="*/ 323850 w 3527624"/>
              <a:gd name="connsiteY120" fmla="*/ 2240839 h 4352341"/>
              <a:gd name="connsiteX121" fmla="*/ 340178 w 3527624"/>
              <a:gd name="connsiteY121" fmla="*/ 2180967 h 4352341"/>
              <a:gd name="connsiteX122" fmla="*/ 332013 w 3527624"/>
              <a:gd name="connsiteY122" fmla="*/ 2144229 h 4352341"/>
              <a:gd name="connsiteX123" fmla="*/ 277584 w 3527624"/>
              <a:gd name="connsiteY123" fmla="*/ 2131981 h 4352341"/>
              <a:gd name="connsiteX124" fmla="*/ 213632 w 3527624"/>
              <a:gd name="connsiteY124" fmla="*/ 2130621 h 4352341"/>
              <a:gd name="connsiteX125" fmla="*/ 48985 w 3527624"/>
              <a:gd name="connsiteY125" fmla="*/ 2085717 h 4352341"/>
              <a:gd name="connsiteX126" fmla="*/ 0 w 3527624"/>
              <a:gd name="connsiteY126" fmla="*/ 2004074 h 4352341"/>
              <a:gd name="connsiteX0" fmla="*/ 507299 w 3531668"/>
              <a:gd name="connsiteY0" fmla="*/ 1830819 h 4352341"/>
              <a:gd name="connsiteX1" fmla="*/ 429002 w 3531668"/>
              <a:gd name="connsiteY1" fmla="*/ 1721762 h 4352341"/>
              <a:gd name="connsiteX2" fmla="*/ 403835 w 3531668"/>
              <a:gd name="connsiteY2" fmla="*/ 1609909 h 4352341"/>
              <a:gd name="connsiteX3" fmla="*/ 387057 w 3531668"/>
              <a:gd name="connsiteY3" fmla="*/ 1514834 h 4352341"/>
              <a:gd name="connsiteX4" fmla="*/ 406631 w 3531668"/>
              <a:gd name="connsiteY4" fmla="*/ 1400184 h 4352341"/>
              <a:gd name="connsiteX5" fmla="*/ 507299 w 3531668"/>
              <a:gd name="connsiteY5" fmla="*/ 1319090 h 4352341"/>
              <a:gd name="connsiteX6" fmla="*/ 630338 w 3531668"/>
              <a:gd name="connsiteY6" fmla="*/ 1235200 h 4352341"/>
              <a:gd name="connsiteX7" fmla="*/ 677875 w 3531668"/>
              <a:gd name="connsiteY7" fmla="*/ 1047846 h 4352341"/>
              <a:gd name="connsiteX8" fmla="*/ 596782 w 3531668"/>
              <a:gd name="connsiteY8" fmla="*/ 930400 h 4352341"/>
              <a:gd name="connsiteX9" fmla="*/ 577207 w 3531668"/>
              <a:gd name="connsiteY9" fmla="*/ 857696 h 4352341"/>
              <a:gd name="connsiteX10" fmla="*/ 728209 w 3531668"/>
              <a:gd name="connsiteY10" fmla="*/ 782195 h 4352341"/>
              <a:gd name="connsiteX11" fmla="*/ 812099 w 3531668"/>
              <a:gd name="connsiteY11" fmla="*/ 661953 h 4352341"/>
              <a:gd name="connsiteX12" fmla="*/ 820488 w 3531668"/>
              <a:gd name="connsiteY12" fmla="*/ 533322 h 4352341"/>
              <a:gd name="connsiteX13" fmla="*/ 814896 w 3531668"/>
              <a:gd name="connsiteY13" fmla="*/ 474599 h 4352341"/>
              <a:gd name="connsiteX14" fmla="*/ 868026 w 3531668"/>
              <a:gd name="connsiteY14" fmla="*/ 415876 h 4352341"/>
              <a:gd name="connsiteX15" fmla="*/ 831673 w 3531668"/>
              <a:gd name="connsiteY15" fmla="*/ 318004 h 4352341"/>
              <a:gd name="connsiteX16" fmla="*/ 915563 w 3531668"/>
              <a:gd name="connsiteY16" fmla="*/ 337578 h 4352341"/>
              <a:gd name="connsiteX17" fmla="*/ 985472 w 3531668"/>
              <a:gd name="connsiteY17" fmla="*/ 278856 h 4352341"/>
              <a:gd name="connsiteX18" fmla="*/ 1046991 w 3531668"/>
              <a:gd name="connsiteY18" fmla="*/ 231318 h 4352341"/>
              <a:gd name="connsiteX19" fmla="*/ 1033009 w 3531668"/>
              <a:gd name="connsiteY19" fmla="*/ 144632 h 4352341"/>
              <a:gd name="connsiteX20" fmla="*/ 1139270 w 3531668"/>
              <a:gd name="connsiteY20" fmla="*/ 150224 h 4352341"/>
              <a:gd name="connsiteX21" fmla="*/ 1186807 w 3531668"/>
              <a:gd name="connsiteY21" fmla="*/ 192169 h 4352341"/>
              <a:gd name="connsiteX22" fmla="*/ 1281883 w 3531668"/>
              <a:gd name="connsiteY22" fmla="*/ 127854 h 4352341"/>
              <a:gd name="connsiteX23" fmla="*/ 1281883 w 3531668"/>
              <a:gd name="connsiteY23" fmla="*/ 127854 h 4352341"/>
              <a:gd name="connsiteX24" fmla="*/ 1382551 w 3531668"/>
              <a:gd name="connsiteY24" fmla="*/ 113872 h 4352341"/>
              <a:gd name="connsiteX25" fmla="*/ 1385347 w 3531668"/>
              <a:gd name="connsiteY25" fmla="*/ 111076 h 4352341"/>
              <a:gd name="connsiteX26" fmla="*/ 1656591 w 3531668"/>
              <a:gd name="connsiteY26" fmla="*/ 10408 h 4352341"/>
              <a:gd name="connsiteX27" fmla="*/ 2612935 w 3531668"/>
              <a:gd name="connsiteY27" fmla="*/ 2018 h 4352341"/>
              <a:gd name="connsiteX28" fmla="*/ 3322483 w 3531668"/>
              <a:gd name="connsiteY28" fmla="*/ 700104 h 4352341"/>
              <a:gd name="connsiteX29" fmla="*/ 3527133 w 3531668"/>
              <a:gd name="connsiteY29" fmla="*/ 1026675 h 4352341"/>
              <a:gd name="connsiteX30" fmla="*/ 3366024 w 3531668"/>
              <a:gd name="connsiteY30" fmla="*/ 1196492 h 4352341"/>
              <a:gd name="connsiteX31" fmla="*/ 3122184 w 3531668"/>
              <a:gd name="connsiteY31" fmla="*/ 1340184 h 4352341"/>
              <a:gd name="connsiteX32" fmla="*/ 2786903 w 3531668"/>
              <a:gd name="connsiteY32" fmla="*/ 1466459 h 4352341"/>
              <a:gd name="connsiteX33" fmla="*/ 2268743 w 3531668"/>
              <a:gd name="connsiteY33" fmla="*/ 1523064 h 4352341"/>
              <a:gd name="connsiteX34" fmla="*/ 1950880 w 3531668"/>
              <a:gd name="connsiteY34" fmla="*/ 1705945 h 4352341"/>
              <a:gd name="connsiteX35" fmla="*/ 1907338 w 3531668"/>
              <a:gd name="connsiteY35" fmla="*/ 1544835 h 4352341"/>
              <a:gd name="connsiteX36" fmla="*/ 1741876 w 3531668"/>
              <a:gd name="connsiteY36" fmla="*/ 1601441 h 4352341"/>
              <a:gd name="connsiteX37" fmla="*/ 1650435 w 3531668"/>
              <a:gd name="connsiteY37" fmla="*/ 1758195 h 4352341"/>
              <a:gd name="connsiteX38" fmla="*/ 1759292 w 3531668"/>
              <a:gd name="connsiteY38" fmla="*/ 1997681 h 4352341"/>
              <a:gd name="connsiteX39" fmla="*/ 1881213 w 3531668"/>
              <a:gd name="connsiteY39" fmla="*/ 2084765 h 4352341"/>
              <a:gd name="connsiteX40" fmla="*/ 1846378 w 3531668"/>
              <a:gd name="connsiteY40" fmla="*/ 2250228 h 4352341"/>
              <a:gd name="connsiteX41" fmla="*/ 1907338 w 3531668"/>
              <a:gd name="connsiteY41" fmla="*/ 2372149 h 4352341"/>
              <a:gd name="connsiteX42" fmla="*/ 2107634 w 3531668"/>
              <a:gd name="connsiteY42" fmla="*/ 2398274 h 4352341"/>
              <a:gd name="connsiteX43" fmla="*/ 2656275 w 3531668"/>
              <a:gd name="connsiteY43" fmla="*/ 2546319 h 4352341"/>
              <a:gd name="connsiteX44" fmla="*/ 2664983 w 3531668"/>
              <a:gd name="connsiteY44" fmla="*/ 2772742 h 4352341"/>
              <a:gd name="connsiteX45" fmla="*/ 2673691 w 3531668"/>
              <a:gd name="connsiteY45" fmla="*/ 3160272 h 4352341"/>
              <a:gd name="connsiteX46" fmla="*/ 2534355 w 3531668"/>
              <a:gd name="connsiteY46" fmla="*/ 3182043 h 4352341"/>
              <a:gd name="connsiteX47" fmla="*/ 2490812 w 3531668"/>
              <a:gd name="connsiteY47" fmla="*/ 3042705 h 4352341"/>
              <a:gd name="connsiteX48" fmla="*/ 2386309 w 3531668"/>
              <a:gd name="connsiteY48" fmla="*/ 3177688 h 4352341"/>
              <a:gd name="connsiteX49" fmla="*/ 2168595 w 3531668"/>
              <a:gd name="connsiteY49" fmla="*/ 3142854 h 4352341"/>
              <a:gd name="connsiteX50" fmla="*/ 2003132 w 3531668"/>
              <a:gd name="connsiteY50" fmla="*/ 2990454 h 4352341"/>
              <a:gd name="connsiteX51" fmla="*/ 1962976 w 3531668"/>
              <a:gd name="connsiteY51" fmla="*/ 3095441 h 4352341"/>
              <a:gd name="connsiteX52" fmla="*/ 1908789 w 3531668"/>
              <a:gd name="connsiteY52" fmla="*/ 3143339 h 4352341"/>
              <a:gd name="connsiteX53" fmla="*/ 1812995 w 3531668"/>
              <a:gd name="connsiteY53" fmla="*/ 3102698 h 4352341"/>
              <a:gd name="connsiteX54" fmla="*/ 1711395 w 3531668"/>
              <a:gd name="connsiteY54" fmla="*/ 3175270 h 4352341"/>
              <a:gd name="connsiteX55" fmla="*/ 1540127 w 3531668"/>
              <a:gd name="connsiteY55" fmla="*/ 3205265 h 4352341"/>
              <a:gd name="connsiteX56" fmla="*/ 1349507 w 3531668"/>
              <a:gd name="connsiteY56" fmla="*/ 3351377 h 4352341"/>
              <a:gd name="connsiteX57" fmla="*/ 1573510 w 3531668"/>
              <a:gd name="connsiteY57" fmla="*/ 3361051 h 4352341"/>
              <a:gd name="connsiteX58" fmla="*/ 1835734 w 3531668"/>
              <a:gd name="connsiteY58" fmla="*/ 3217845 h 4352341"/>
              <a:gd name="connsiteX59" fmla="*/ 2042321 w 3531668"/>
              <a:gd name="connsiteY59" fmla="*/ 3234294 h 4352341"/>
              <a:gd name="connsiteX60" fmla="*/ 2120698 w 3531668"/>
              <a:gd name="connsiteY60" fmla="*/ 3360569 h 4352341"/>
              <a:gd name="connsiteX61" fmla="*/ 2299224 w 3531668"/>
              <a:gd name="connsiteY61" fmla="*/ 3417174 h 4352341"/>
              <a:gd name="connsiteX62" fmla="*/ 2425498 w 3531668"/>
              <a:gd name="connsiteY62" fmla="*/ 3282191 h 4352341"/>
              <a:gd name="connsiteX63" fmla="*/ 2482103 w 3531668"/>
              <a:gd name="connsiteY63" fmla="*/ 3369277 h 4352341"/>
              <a:gd name="connsiteX64" fmla="*/ 2612731 w 3531668"/>
              <a:gd name="connsiteY64" fmla="*/ 3356215 h 4352341"/>
              <a:gd name="connsiteX65" fmla="*/ 2704173 w 3531668"/>
              <a:gd name="connsiteY65" fmla="*/ 3469425 h 4352341"/>
              <a:gd name="connsiteX66" fmla="*/ 2634503 w 3531668"/>
              <a:gd name="connsiteY66" fmla="*/ 3608762 h 4352341"/>
              <a:gd name="connsiteX67" fmla="*/ 2651921 w 3531668"/>
              <a:gd name="connsiteY67" fmla="*/ 3691494 h 4352341"/>
              <a:gd name="connsiteX68" fmla="*/ 2575504 w 3531668"/>
              <a:gd name="connsiteY68" fmla="*/ 3769509 h 4352341"/>
              <a:gd name="connsiteX69" fmla="*/ 2521292 w 3531668"/>
              <a:gd name="connsiteY69" fmla="*/ 3848246 h 4352341"/>
              <a:gd name="connsiteX70" fmla="*/ 2419096 w 3531668"/>
              <a:gd name="connsiteY70" fmla="*/ 3935533 h 4352341"/>
              <a:gd name="connsiteX71" fmla="*/ 2269219 w 3531668"/>
              <a:gd name="connsiteY71" fmla="*/ 4044535 h 4352341"/>
              <a:gd name="connsiteX72" fmla="*/ 2272246 w 3531668"/>
              <a:gd name="connsiteY72" fmla="*/ 4082382 h 4352341"/>
              <a:gd name="connsiteX73" fmla="*/ 1869548 w 3531668"/>
              <a:gd name="connsiteY73" fmla="*/ 4332175 h 4352341"/>
              <a:gd name="connsiteX74" fmla="*/ 1874090 w 3531668"/>
              <a:gd name="connsiteY74" fmla="*/ 4333689 h 4352341"/>
              <a:gd name="connsiteX75" fmla="*/ 1618239 w 3531668"/>
              <a:gd name="connsiteY75" fmla="*/ 4351855 h 4352341"/>
              <a:gd name="connsiteX76" fmla="*/ 1516807 w 3531668"/>
              <a:gd name="connsiteY76" fmla="*/ 4115687 h 4352341"/>
              <a:gd name="connsiteX77" fmla="*/ 1531946 w 3531668"/>
              <a:gd name="connsiteY77" fmla="*/ 4059673 h 4352341"/>
              <a:gd name="connsiteX78" fmla="*/ 1412348 w 3531668"/>
              <a:gd name="connsiteY78" fmla="*/ 3934018 h 4352341"/>
              <a:gd name="connsiteX79" fmla="*/ 1388125 w 3531668"/>
              <a:gd name="connsiteY79" fmla="*/ 3849239 h 4352341"/>
              <a:gd name="connsiteX80" fmla="*/ 1265498 w 3531668"/>
              <a:gd name="connsiteY80" fmla="*/ 3781114 h 4352341"/>
              <a:gd name="connsiteX81" fmla="*/ 1230679 w 3531668"/>
              <a:gd name="connsiteY81" fmla="*/ 3696335 h 4352341"/>
              <a:gd name="connsiteX82" fmla="*/ 1244305 w 3531668"/>
              <a:gd name="connsiteY82" fmla="*/ 3635778 h 4352341"/>
              <a:gd name="connsiteX83" fmla="*/ 1173151 w 3531668"/>
              <a:gd name="connsiteY83" fmla="*/ 3519207 h 4352341"/>
              <a:gd name="connsiteX84" fmla="*/ 1091399 w 3531668"/>
              <a:gd name="connsiteY84" fmla="*/ 3472277 h 4352341"/>
              <a:gd name="connsiteX85" fmla="*/ 1091400 w 3531668"/>
              <a:gd name="connsiteY85" fmla="*/ 3425345 h 4352341"/>
              <a:gd name="connsiteX86" fmla="*/ 1000565 w 3531668"/>
              <a:gd name="connsiteY86" fmla="*/ 3298176 h 4352341"/>
              <a:gd name="connsiteX87" fmla="*/ 959417 w 3531668"/>
              <a:gd name="connsiteY87" fmla="*/ 3274075 h 4352341"/>
              <a:gd name="connsiteX88" fmla="*/ 988748 w 3531668"/>
              <a:gd name="connsiteY88" fmla="*/ 3116837 h 4352341"/>
              <a:gd name="connsiteX89" fmla="*/ 1086307 w 3531668"/>
              <a:gd name="connsiteY89" fmla="*/ 3137252 h 4352341"/>
              <a:gd name="connsiteX90" fmla="*/ 1074083 w 3531668"/>
              <a:gd name="connsiteY90" fmla="*/ 3043280 h 4352341"/>
              <a:gd name="connsiteX91" fmla="*/ 1169434 w 3531668"/>
              <a:gd name="connsiteY91" fmla="*/ 3045727 h 4352341"/>
              <a:gd name="connsiteX92" fmla="*/ 1149875 w 3531668"/>
              <a:gd name="connsiteY92" fmla="*/ 2967490 h 4352341"/>
              <a:gd name="connsiteX93" fmla="*/ 1096087 w 3531668"/>
              <a:gd name="connsiteY93" fmla="*/ 2947930 h 4352341"/>
              <a:gd name="connsiteX94" fmla="*/ 1093977 w 3531668"/>
              <a:gd name="connsiteY94" fmla="*/ 2895343 h 4352341"/>
              <a:gd name="connsiteX95" fmla="*/ 1054516 w 3531668"/>
              <a:gd name="connsiteY95" fmla="*/ 2881735 h 4352341"/>
              <a:gd name="connsiteX96" fmla="*/ 1062680 w 3531668"/>
              <a:gd name="connsiteY96" fmla="*/ 2839553 h 4352341"/>
              <a:gd name="connsiteX97" fmla="*/ 1032744 w 3531668"/>
              <a:gd name="connsiteY97" fmla="*/ 2800092 h 4352341"/>
              <a:gd name="connsiteX98" fmla="*/ 1038187 w 3531668"/>
              <a:gd name="connsiteY98" fmla="*/ 2756549 h 4352341"/>
              <a:gd name="connsiteX99" fmla="*/ 1019138 w 3531668"/>
              <a:gd name="connsiteY99" fmla="*/ 2730696 h 4352341"/>
              <a:gd name="connsiteX100" fmla="*/ 1016416 w 3531668"/>
              <a:gd name="connsiteY100" fmla="*/ 2650413 h 4352341"/>
              <a:gd name="connsiteX101" fmla="*/ 997365 w 3531668"/>
              <a:gd name="connsiteY101" fmla="*/ 2587821 h 4352341"/>
              <a:gd name="connsiteX102" fmla="*/ 1030022 w 3531668"/>
              <a:gd name="connsiteY102" fmla="*/ 2511622 h 4352341"/>
              <a:gd name="connsiteX103" fmla="*/ 1010973 w 3531668"/>
              <a:gd name="connsiteY103" fmla="*/ 2483047 h 4352341"/>
              <a:gd name="connsiteX104" fmla="*/ 953823 w 3531668"/>
              <a:gd name="connsiteY104" fmla="*/ 2499376 h 4352341"/>
              <a:gd name="connsiteX105" fmla="*/ 906198 w 3531668"/>
              <a:gd name="connsiteY105" fmla="*/ 2499374 h 4352341"/>
              <a:gd name="connsiteX106" fmla="*/ 913001 w 3531668"/>
              <a:gd name="connsiteY106" fmla="*/ 2500735 h 4352341"/>
              <a:gd name="connsiteX107" fmla="*/ 853130 w 3531668"/>
              <a:gd name="connsiteY107" fmla="*/ 2560606 h 4352341"/>
              <a:gd name="connsiteX108" fmla="*/ 766044 w 3531668"/>
              <a:gd name="connsiteY108" fmla="*/ 2571492 h 4352341"/>
              <a:gd name="connsiteX109" fmla="*/ 707534 w 3531668"/>
              <a:gd name="connsiteY109" fmla="*/ 2500735 h 4352341"/>
              <a:gd name="connsiteX110" fmla="*/ 651745 w 3531668"/>
              <a:gd name="connsiteY110" fmla="*/ 2499374 h 4352341"/>
              <a:gd name="connsiteX111" fmla="*/ 638138 w 3531668"/>
              <a:gd name="connsiteY111" fmla="*/ 2545638 h 4352341"/>
              <a:gd name="connsiteX112" fmla="*/ 542888 w 3531668"/>
              <a:gd name="connsiteY112" fmla="*/ 2545639 h 4352341"/>
              <a:gd name="connsiteX113" fmla="*/ 499345 w 3531668"/>
              <a:gd name="connsiteY113" fmla="*/ 2499375 h 4352341"/>
              <a:gd name="connsiteX114" fmla="*/ 428588 w 3531668"/>
              <a:gd name="connsiteY114" fmla="*/ 2469439 h 4352341"/>
              <a:gd name="connsiteX115" fmla="*/ 391848 w 3531668"/>
              <a:gd name="connsiteY115" fmla="*/ 2443585 h 4352341"/>
              <a:gd name="connsiteX116" fmla="*/ 390487 w 3531668"/>
              <a:gd name="connsiteY116" fmla="*/ 2393239 h 4352341"/>
              <a:gd name="connsiteX117" fmla="*/ 330615 w 3531668"/>
              <a:gd name="connsiteY117" fmla="*/ 2351055 h 4352341"/>
              <a:gd name="connsiteX118" fmla="*/ 353748 w 3531668"/>
              <a:gd name="connsiteY118" fmla="*/ 2306153 h 4352341"/>
              <a:gd name="connsiteX119" fmla="*/ 319730 w 3531668"/>
              <a:gd name="connsiteY119" fmla="*/ 2273495 h 4352341"/>
              <a:gd name="connsiteX120" fmla="*/ 327894 w 3531668"/>
              <a:gd name="connsiteY120" fmla="*/ 2240839 h 4352341"/>
              <a:gd name="connsiteX121" fmla="*/ 344222 w 3531668"/>
              <a:gd name="connsiteY121" fmla="*/ 2180967 h 4352341"/>
              <a:gd name="connsiteX122" fmla="*/ 336057 w 3531668"/>
              <a:gd name="connsiteY122" fmla="*/ 2144229 h 4352341"/>
              <a:gd name="connsiteX123" fmla="*/ 281628 w 3531668"/>
              <a:gd name="connsiteY123" fmla="*/ 2131981 h 4352341"/>
              <a:gd name="connsiteX124" fmla="*/ 217676 w 3531668"/>
              <a:gd name="connsiteY124" fmla="*/ 2130621 h 4352341"/>
              <a:gd name="connsiteX125" fmla="*/ 53029 w 3531668"/>
              <a:gd name="connsiteY125" fmla="*/ 2085717 h 4352341"/>
              <a:gd name="connsiteX126" fmla="*/ 4044 w 3531668"/>
              <a:gd name="connsiteY126" fmla="*/ 2004074 h 4352341"/>
              <a:gd name="connsiteX127" fmla="*/ 2684 w 3531668"/>
              <a:gd name="connsiteY127" fmla="*/ 2004074 h 4352341"/>
              <a:gd name="connsiteX0" fmla="*/ 503867 w 3528236"/>
              <a:gd name="connsiteY0" fmla="*/ 1830819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0" fmla="*/ 503867 w 3528236"/>
              <a:gd name="connsiteY0" fmla="*/ 1830819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128" fmla="*/ 74091 w 3528236"/>
              <a:gd name="connsiteY128" fmla="*/ 1946924 h 4352341"/>
              <a:gd name="connsiteX0" fmla="*/ 503867 w 3528236"/>
              <a:gd name="connsiteY0" fmla="*/ 1830819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128" fmla="*/ 102666 w 3528236"/>
              <a:gd name="connsiteY128" fmla="*/ 1910185 h 4352341"/>
              <a:gd name="connsiteX0" fmla="*/ 503867 w 3528236"/>
              <a:gd name="connsiteY0" fmla="*/ 1830819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128" fmla="*/ 102666 w 3528236"/>
              <a:gd name="connsiteY128" fmla="*/ 1910185 h 4352341"/>
              <a:gd name="connsiteX129" fmla="*/ 99944 w 3528236"/>
              <a:gd name="connsiteY129" fmla="*/ 1907464 h 4352341"/>
              <a:gd name="connsiteX0" fmla="*/ 503867 w 3528236"/>
              <a:gd name="connsiteY0" fmla="*/ 1830819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128" fmla="*/ 102666 w 3528236"/>
              <a:gd name="connsiteY128" fmla="*/ 1910185 h 4352341"/>
              <a:gd name="connsiteX129" fmla="*/ 74090 w 3528236"/>
              <a:gd name="connsiteY129" fmla="*/ 1844871 h 4352341"/>
              <a:gd name="connsiteX0" fmla="*/ 503867 w 3528236"/>
              <a:gd name="connsiteY0" fmla="*/ 1830819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128" fmla="*/ 102666 w 3528236"/>
              <a:gd name="connsiteY128" fmla="*/ 1910185 h 4352341"/>
              <a:gd name="connsiteX129" fmla="*/ 74090 w 3528236"/>
              <a:gd name="connsiteY129" fmla="*/ 1844871 h 4352341"/>
              <a:gd name="connsiteX130" fmla="*/ 71369 w 3528236"/>
              <a:gd name="connsiteY130" fmla="*/ 1844871 h 4352341"/>
              <a:gd name="connsiteX0" fmla="*/ 503867 w 3528236"/>
              <a:gd name="connsiteY0" fmla="*/ 1830819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128" fmla="*/ 102666 w 3528236"/>
              <a:gd name="connsiteY128" fmla="*/ 1910185 h 4352341"/>
              <a:gd name="connsiteX129" fmla="*/ 74090 w 3528236"/>
              <a:gd name="connsiteY129" fmla="*/ 1844871 h 4352341"/>
              <a:gd name="connsiteX130" fmla="*/ 102665 w 3528236"/>
              <a:gd name="connsiteY130" fmla="*/ 1802689 h 4352341"/>
              <a:gd name="connsiteX0" fmla="*/ 354188 w 3528236"/>
              <a:gd name="connsiteY0" fmla="*/ 1766866 h 4352341"/>
              <a:gd name="connsiteX1" fmla="*/ 425570 w 3528236"/>
              <a:gd name="connsiteY1" fmla="*/ 1721762 h 4352341"/>
              <a:gd name="connsiteX2" fmla="*/ 400403 w 3528236"/>
              <a:gd name="connsiteY2" fmla="*/ 1609909 h 4352341"/>
              <a:gd name="connsiteX3" fmla="*/ 383625 w 3528236"/>
              <a:gd name="connsiteY3" fmla="*/ 1514834 h 4352341"/>
              <a:gd name="connsiteX4" fmla="*/ 403199 w 3528236"/>
              <a:gd name="connsiteY4" fmla="*/ 1400184 h 4352341"/>
              <a:gd name="connsiteX5" fmla="*/ 503867 w 3528236"/>
              <a:gd name="connsiteY5" fmla="*/ 1319090 h 4352341"/>
              <a:gd name="connsiteX6" fmla="*/ 626906 w 3528236"/>
              <a:gd name="connsiteY6" fmla="*/ 1235200 h 4352341"/>
              <a:gd name="connsiteX7" fmla="*/ 674443 w 3528236"/>
              <a:gd name="connsiteY7" fmla="*/ 1047846 h 4352341"/>
              <a:gd name="connsiteX8" fmla="*/ 593350 w 3528236"/>
              <a:gd name="connsiteY8" fmla="*/ 930400 h 4352341"/>
              <a:gd name="connsiteX9" fmla="*/ 573775 w 3528236"/>
              <a:gd name="connsiteY9" fmla="*/ 857696 h 4352341"/>
              <a:gd name="connsiteX10" fmla="*/ 724777 w 3528236"/>
              <a:gd name="connsiteY10" fmla="*/ 782195 h 4352341"/>
              <a:gd name="connsiteX11" fmla="*/ 808667 w 3528236"/>
              <a:gd name="connsiteY11" fmla="*/ 661953 h 4352341"/>
              <a:gd name="connsiteX12" fmla="*/ 817056 w 3528236"/>
              <a:gd name="connsiteY12" fmla="*/ 533322 h 4352341"/>
              <a:gd name="connsiteX13" fmla="*/ 811464 w 3528236"/>
              <a:gd name="connsiteY13" fmla="*/ 474599 h 4352341"/>
              <a:gd name="connsiteX14" fmla="*/ 864594 w 3528236"/>
              <a:gd name="connsiteY14" fmla="*/ 415876 h 4352341"/>
              <a:gd name="connsiteX15" fmla="*/ 828241 w 3528236"/>
              <a:gd name="connsiteY15" fmla="*/ 318004 h 4352341"/>
              <a:gd name="connsiteX16" fmla="*/ 912131 w 3528236"/>
              <a:gd name="connsiteY16" fmla="*/ 337578 h 4352341"/>
              <a:gd name="connsiteX17" fmla="*/ 982040 w 3528236"/>
              <a:gd name="connsiteY17" fmla="*/ 278856 h 4352341"/>
              <a:gd name="connsiteX18" fmla="*/ 1043559 w 3528236"/>
              <a:gd name="connsiteY18" fmla="*/ 231318 h 4352341"/>
              <a:gd name="connsiteX19" fmla="*/ 1029577 w 3528236"/>
              <a:gd name="connsiteY19" fmla="*/ 144632 h 4352341"/>
              <a:gd name="connsiteX20" fmla="*/ 1135838 w 3528236"/>
              <a:gd name="connsiteY20" fmla="*/ 150224 h 4352341"/>
              <a:gd name="connsiteX21" fmla="*/ 1183375 w 3528236"/>
              <a:gd name="connsiteY21" fmla="*/ 192169 h 4352341"/>
              <a:gd name="connsiteX22" fmla="*/ 1278451 w 3528236"/>
              <a:gd name="connsiteY22" fmla="*/ 127854 h 4352341"/>
              <a:gd name="connsiteX23" fmla="*/ 1278451 w 3528236"/>
              <a:gd name="connsiteY23" fmla="*/ 127854 h 4352341"/>
              <a:gd name="connsiteX24" fmla="*/ 1379119 w 3528236"/>
              <a:gd name="connsiteY24" fmla="*/ 113872 h 4352341"/>
              <a:gd name="connsiteX25" fmla="*/ 1381915 w 3528236"/>
              <a:gd name="connsiteY25" fmla="*/ 111076 h 4352341"/>
              <a:gd name="connsiteX26" fmla="*/ 1653159 w 3528236"/>
              <a:gd name="connsiteY26" fmla="*/ 10408 h 4352341"/>
              <a:gd name="connsiteX27" fmla="*/ 2609503 w 3528236"/>
              <a:gd name="connsiteY27" fmla="*/ 2018 h 4352341"/>
              <a:gd name="connsiteX28" fmla="*/ 3319051 w 3528236"/>
              <a:gd name="connsiteY28" fmla="*/ 700104 h 4352341"/>
              <a:gd name="connsiteX29" fmla="*/ 3523701 w 3528236"/>
              <a:gd name="connsiteY29" fmla="*/ 1026675 h 4352341"/>
              <a:gd name="connsiteX30" fmla="*/ 3362592 w 3528236"/>
              <a:gd name="connsiteY30" fmla="*/ 1196492 h 4352341"/>
              <a:gd name="connsiteX31" fmla="*/ 3118752 w 3528236"/>
              <a:gd name="connsiteY31" fmla="*/ 1340184 h 4352341"/>
              <a:gd name="connsiteX32" fmla="*/ 2783471 w 3528236"/>
              <a:gd name="connsiteY32" fmla="*/ 1466459 h 4352341"/>
              <a:gd name="connsiteX33" fmla="*/ 2265311 w 3528236"/>
              <a:gd name="connsiteY33" fmla="*/ 1523064 h 4352341"/>
              <a:gd name="connsiteX34" fmla="*/ 1947448 w 3528236"/>
              <a:gd name="connsiteY34" fmla="*/ 1705945 h 4352341"/>
              <a:gd name="connsiteX35" fmla="*/ 1903906 w 3528236"/>
              <a:gd name="connsiteY35" fmla="*/ 1544835 h 4352341"/>
              <a:gd name="connsiteX36" fmla="*/ 1738444 w 3528236"/>
              <a:gd name="connsiteY36" fmla="*/ 1601441 h 4352341"/>
              <a:gd name="connsiteX37" fmla="*/ 1647003 w 3528236"/>
              <a:gd name="connsiteY37" fmla="*/ 1758195 h 4352341"/>
              <a:gd name="connsiteX38" fmla="*/ 1755860 w 3528236"/>
              <a:gd name="connsiteY38" fmla="*/ 1997681 h 4352341"/>
              <a:gd name="connsiteX39" fmla="*/ 1877781 w 3528236"/>
              <a:gd name="connsiteY39" fmla="*/ 2084765 h 4352341"/>
              <a:gd name="connsiteX40" fmla="*/ 1842946 w 3528236"/>
              <a:gd name="connsiteY40" fmla="*/ 2250228 h 4352341"/>
              <a:gd name="connsiteX41" fmla="*/ 1903906 w 3528236"/>
              <a:gd name="connsiteY41" fmla="*/ 2372149 h 4352341"/>
              <a:gd name="connsiteX42" fmla="*/ 2104202 w 3528236"/>
              <a:gd name="connsiteY42" fmla="*/ 2398274 h 4352341"/>
              <a:gd name="connsiteX43" fmla="*/ 2652843 w 3528236"/>
              <a:gd name="connsiteY43" fmla="*/ 2546319 h 4352341"/>
              <a:gd name="connsiteX44" fmla="*/ 2661551 w 3528236"/>
              <a:gd name="connsiteY44" fmla="*/ 2772742 h 4352341"/>
              <a:gd name="connsiteX45" fmla="*/ 2670259 w 3528236"/>
              <a:gd name="connsiteY45" fmla="*/ 3160272 h 4352341"/>
              <a:gd name="connsiteX46" fmla="*/ 2530923 w 3528236"/>
              <a:gd name="connsiteY46" fmla="*/ 3182043 h 4352341"/>
              <a:gd name="connsiteX47" fmla="*/ 2487380 w 3528236"/>
              <a:gd name="connsiteY47" fmla="*/ 3042705 h 4352341"/>
              <a:gd name="connsiteX48" fmla="*/ 2382877 w 3528236"/>
              <a:gd name="connsiteY48" fmla="*/ 3177688 h 4352341"/>
              <a:gd name="connsiteX49" fmla="*/ 2165163 w 3528236"/>
              <a:gd name="connsiteY49" fmla="*/ 3142854 h 4352341"/>
              <a:gd name="connsiteX50" fmla="*/ 1999700 w 3528236"/>
              <a:gd name="connsiteY50" fmla="*/ 2990454 h 4352341"/>
              <a:gd name="connsiteX51" fmla="*/ 1959544 w 3528236"/>
              <a:gd name="connsiteY51" fmla="*/ 3095441 h 4352341"/>
              <a:gd name="connsiteX52" fmla="*/ 1905357 w 3528236"/>
              <a:gd name="connsiteY52" fmla="*/ 3143339 h 4352341"/>
              <a:gd name="connsiteX53" fmla="*/ 1809563 w 3528236"/>
              <a:gd name="connsiteY53" fmla="*/ 3102698 h 4352341"/>
              <a:gd name="connsiteX54" fmla="*/ 1707963 w 3528236"/>
              <a:gd name="connsiteY54" fmla="*/ 3175270 h 4352341"/>
              <a:gd name="connsiteX55" fmla="*/ 1536695 w 3528236"/>
              <a:gd name="connsiteY55" fmla="*/ 3205265 h 4352341"/>
              <a:gd name="connsiteX56" fmla="*/ 1346075 w 3528236"/>
              <a:gd name="connsiteY56" fmla="*/ 3351377 h 4352341"/>
              <a:gd name="connsiteX57" fmla="*/ 1570078 w 3528236"/>
              <a:gd name="connsiteY57" fmla="*/ 3361051 h 4352341"/>
              <a:gd name="connsiteX58" fmla="*/ 1832302 w 3528236"/>
              <a:gd name="connsiteY58" fmla="*/ 3217845 h 4352341"/>
              <a:gd name="connsiteX59" fmla="*/ 2038889 w 3528236"/>
              <a:gd name="connsiteY59" fmla="*/ 3234294 h 4352341"/>
              <a:gd name="connsiteX60" fmla="*/ 2117266 w 3528236"/>
              <a:gd name="connsiteY60" fmla="*/ 3360569 h 4352341"/>
              <a:gd name="connsiteX61" fmla="*/ 2295792 w 3528236"/>
              <a:gd name="connsiteY61" fmla="*/ 3417174 h 4352341"/>
              <a:gd name="connsiteX62" fmla="*/ 2422066 w 3528236"/>
              <a:gd name="connsiteY62" fmla="*/ 3282191 h 4352341"/>
              <a:gd name="connsiteX63" fmla="*/ 2478671 w 3528236"/>
              <a:gd name="connsiteY63" fmla="*/ 3369277 h 4352341"/>
              <a:gd name="connsiteX64" fmla="*/ 2609299 w 3528236"/>
              <a:gd name="connsiteY64" fmla="*/ 3356215 h 4352341"/>
              <a:gd name="connsiteX65" fmla="*/ 2700741 w 3528236"/>
              <a:gd name="connsiteY65" fmla="*/ 3469425 h 4352341"/>
              <a:gd name="connsiteX66" fmla="*/ 2631071 w 3528236"/>
              <a:gd name="connsiteY66" fmla="*/ 3608762 h 4352341"/>
              <a:gd name="connsiteX67" fmla="*/ 2648489 w 3528236"/>
              <a:gd name="connsiteY67" fmla="*/ 3691494 h 4352341"/>
              <a:gd name="connsiteX68" fmla="*/ 2572072 w 3528236"/>
              <a:gd name="connsiteY68" fmla="*/ 3769509 h 4352341"/>
              <a:gd name="connsiteX69" fmla="*/ 2517860 w 3528236"/>
              <a:gd name="connsiteY69" fmla="*/ 3848246 h 4352341"/>
              <a:gd name="connsiteX70" fmla="*/ 2415664 w 3528236"/>
              <a:gd name="connsiteY70" fmla="*/ 3935533 h 4352341"/>
              <a:gd name="connsiteX71" fmla="*/ 2265787 w 3528236"/>
              <a:gd name="connsiteY71" fmla="*/ 4044535 h 4352341"/>
              <a:gd name="connsiteX72" fmla="*/ 2268814 w 3528236"/>
              <a:gd name="connsiteY72" fmla="*/ 4082382 h 4352341"/>
              <a:gd name="connsiteX73" fmla="*/ 1866116 w 3528236"/>
              <a:gd name="connsiteY73" fmla="*/ 4332175 h 4352341"/>
              <a:gd name="connsiteX74" fmla="*/ 1870658 w 3528236"/>
              <a:gd name="connsiteY74" fmla="*/ 4333689 h 4352341"/>
              <a:gd name="connsiteX75" fmla="*/ 1614807 w 3528236"/>
              <a:gd name="connsiteY75" fmla="*/ 4351855 h 4352341"/>
              <a:gd name="connsiteX76" fmla="*/ 1513375 w 3528236"/>
              <a:gd name="connsiteY76" fmla="*/ 4115687 h 4352341"/>
              <a:gd name="connsiteX77" fmla="*/ 1528514 w 3528236"/>
              <a:gd name="connsiteY77" fmla="*/ 4059673 h 4352341"/>
              <a:gd name="connsiteX78" fmla="*/ 1408916 w 3528236"/>
              <a:gd name="connsiteY78" fmla="*/ 3934018 h 4352341"/>
              <a:gd name="connsiteX79" fmla="*/ 1384693 w 3528236"/>
              <a:gd name="connsiteY79" fmla="*/ 3849239 h 4352341"/>
              <a:gd name="connsiteX80" fmla="*/ 1262066 w 3528236"/>
              <a:gd name="connsiteY80" fmla="*/ 3781114 h 4352341"/>
              <a:gd name="connsiteX81" fmla="*/ 1227247 w 3528236"/>
              <a:gd name="connsiteY81" fmla="*/ 3696335 h 4352341"/>
              <a:gd name="connsiteX82" fmla="*/ 1240873 w 3528236"/>
              <a:gd name="connsiteY82" fmla="*/ 3635778 h 4352341"/>
              <a:gd name="connsiteX83" fmla="*/ 1169719 w 3528236"/>
              <a:gd name="connsiteY83" fmla="*/ 3519207 h 4352341"/>
              <a:gd name="connsiteX84" fmla="*/ 1087967 w 3528236"/>
              <a:gd name="connsiteY84" fmla="*/ 3472277 h 4352341"/>
              <a:gd name="connsiteX85" fmla="*/ 1087968 w 3528236"/>
              <a:gd name="connsiteY85" fmla="*/ 3425345 h 4352341"/>
              <a:gd name="connsiteX86" fmla="*/ 997133 w 3528236"/>
              <a:gd name="connsiteY86" fmla="*/ 3298176 h 4352341"/>
              <a:gd name="connsiteX87" fmla="*/ 955985 w 3528236"/>
              <a:gd name="connsiteY87" fmla="*/ 3274075 h 4352341"/>
              <a:gd name="connsiteX88" fmla="*/ 985316 w 3528236"/>
              <a:gd name="connsiteY88" fmla="*/ 3116837 h 4352341"/>
              <a:gd name="connsiteX89" fmla="*/ 1082875 w 3528236"/>
              <a:gd name="connsiteY89" fmla="*/ 3137252 h 4352341"/>
              <a:gd name="connsiteX90" fmla="*/ 1070651 w 3528236"/>
              <a:gd name="connsiteY90" fmla="*/ 3043280 h 4352341"/>
              <a:gd name="connsiteX91" fmla="*/ 1166002 w 3528236"/>
              <a:gd name="connsiteY91" fmla="*/ 3045727 h 4352341"/>
              <a:gd name="connsiteX92" fmla="*/ 1146443 w 3528236"/>
              <a:gd name="connsiteY92" fmla="*/ 2967490 h 4352341"/>
              <a:gd name="connsiteX93" fmla="*/ 1092655 w 3528236"/>
              <a:gd name="connsiteY93" fmla="*/ 2947930 h 4352341"/>
              <a:gd name="connsiteX94" fmla="*/ 1090545 w 3528236"/>
              <a:gd name="connsiteY94" fmla="*/ 2895343 h 4352341"/>
              <a:gd name="connsiteX95" fmla="*/ 1051084 w 3528236"/>
              <a:gd name="connsiteY95" fmla="*/ 2881735 h 4352341"/>
              <a:gd name="connsiteX96" fmla="*/ 1059248 w 3528236"/>
              <a:gd name="connsiteY96" fmla="*/ 2839553 h 4352341"/>
              <a:gd name="connsiteX97" fmla="*/ 1029312 w 3528236"/>
              <a:gd name="connsiteY97" fmla="*/ 2800092 h 4352341"/>
              <a:gd name="connsiteX98" fmla="*/ 1034755 w 3528236"/>
              <a:gd name="connsiteY98" fmla="*/ 2756549 h 4352341"/>
              <a:gd name="connsiteX99" fmla="*/ 1015706 w 3528236"/>
              <a:gd name="connsiteY99" fmla="*/ 2730696 h 4352341"/>
              <a:gd name="connsiteX100" fmla="*/ 1012984 w 3528236"/>
              <a:gd name="connsiteY100" fmla="*/ 2650413 h 4352341"/>
              <a:gd name="connsiteX101" fmla="*/ 993933 w 3528236"/>
              <a:gd name="connsiteY101" fmla="*/ 2587821 h 4352341"/>
              <a:gd name="connsiteX102" fmla="*/ 1026590 w 3528236"/>
              <a:gd name="connsiteY102" fmla="*/ 2511622 h 4352341"/>
              <a:gd name="connsiteX103" fmla="*/ 1007541 w 3528236"/>
              <a:gd name="connsiteY103" fmla="*/ 2483047 h 4352341"/>
              <a:gd name="connsiteX104" fmla="*/ 950391 w 3528236"/>
              <a:gd name="connsiteY104" fmla="*/ 2499376 h 4352341"/>
              <a:gd name="connsiteX105" fmla="*/ 902766 w 3528236"/>
              <a:gd name="connsiteY105" fmla="*/ 2499374 h 4352341"/>
              <a:gd name="connsiteX106" fmla="*/ 909569 w 3528236"/>
              <a:gd name="connsiteY106" fmla="*/ 2500735 h 4352341"/>
              <a:gd name="connsiteX107" fmla="*/ 849698 w 3528236"/>
              <a:gd name="connsiteY107" fmla="*/ 2560606 h 4352341"/>
              <a:gd name="connsiteX108" fmla="*/ 762612 w 3528236"/>
              <a:gd name="connsiteY108" fmla="*/ 2571492 h 4352341"/>
              <a:gd name="connsiteX109" fmla="*/ 704102 w 3528236"/>
              <a:gd name="connsiteY109" fmla="*/ 2500735 h 4352341"/>
              <a:gd name="connsiteX110" fmla="*/ 648313 w 3528236"/>
              <a:gd name="connsiteY110" fmla="*/ 2499374 h 4352341"/>
              <a:gd name="connsiteX111" fmla="*/ 634706 w 3528236"/>
              <a:gd name="connsiteY111" fmla="*/ 2545638 h 4352341"/>
              <a:gd name="connsiteX112" fmla="*/ 539456 w 3528236"/>
              <a:gd name="connsiteY112" fmla="*/ 2545639 h 4352341"/>
              <a:gd name="connsiteX113" fmla="*/ 495913 w 3528236"/>
              <a:gd name="connsiteY113" fmla="*/ 2499375 h 4352341"/>
              <a:gd name="connsiteX114" fmla="*/ 425156 w 3528236"/>
              <a:gd name="connsiteY114" fmla="*/ 2469439 h 4352341"/>
              <a:gd name="connsiteX115" fmla="*/ 388416 w 3528236"/>
              <a:gd name="connsiteY115" fmla="*/ 2443585 h 4352341"/>
              <a:gd name="connsiteX116" fmla="*/ 387055 w 3528236"/>
              <a:gd name="connsiteY116" fmla="*/ 2393239 h 4352341"/>
              <a:gd name="connsiteX117" fmla="*/ 327183 w 3528236"/>
              <a:gd name="connsiteY117" fmla="*/ 2351055 h 4352341"/>
              <a:gd name="connsiteX118" fmla="*/ 350316 w 3528236"/>
              <a:gd name="connsiteY118" fmla="*/ 2306153 h 4352341"/>
              <a:gd name="connsiteX119" fmla="*/ 316298 w 3528236"/>
              <a:gd name="connsiteY119" fmla="*/ 2273495 h 4352341"/>
              <a:gd name="connsiteX120" fmla="*/ 324462 w 3528236"/>
              <a:gd name="connsiteY120" fmla="*/ 2240839 h 4352341"/>
              <a:gd name="connsiteX121" fmla="*/ 340790 w 3528236"/>
              <a:gd name="connsiteY121" fmla="*/ 2180967 h 4352341"/>
              <a:gd name="connsiteX122" fmla="*/ 332625 w 3528236"/>
              <a:gd name="connsiteY122" fmla="*/ 2144229 h 4352341"/>
              <a:gd name="connsiteX123" fmla="*/ 278196 w 3528236"/>
              <a:gd name="connsiteY123" fmla="*/ 2131981 h 4352341"/>
              <a:gd name="connsiteX124" fmla="*/ 214244 w 3528236"/>
              <a:gd name="connsiteY124" fmla="*/ 2130621 h 4352341"/>
              <a:gd name="connsiteX125" fmla="*/ 49597 w 3528236"/>
              <a:gd name="connsiteY125" fmla="*/ 2085717 h 4352341"/>
              <a:gd name="connsiteX126" fmla="*/ 612 w 3528236"/>
              <a:gd name="connsiteY126" fmla="*/ 2004074 h 4352341"/>
              <a:gd name="connsiteX127" fmla="*/ 72730 w 3528236"/>
              <a:gd name="connsiteY127" fmla="*/ 1956449 h 4352341"/>
              <a:gd name="connsiteX128" fmla="*/ 102666 w 3528236"/>
              <a:gd name="connsiteY128" fmla="*/ 1910185 h 4352341"/>
              <a:gd name="connsiteX129" fmla="*/ 74090 w 3528236"/>
              <a:gd name="connsiteY129" fmla="*/ 1844871 h 4352341"/>
              <a:gd name="connsiteX130" fmla="*/ 102665 w 3528236"/>
              <a:gd name="connsiteY130" fmla="*/ 1802689 h 4352341"/>
              <a:gd name="connsiteX0" fmla="*/ 354188 w 3528236"/>
              <a:gd name="connsiteY0" fmla="*/ 1766866 h 4352341"/>
              <a:gd name="connsiteX1" fmla="*/ 353037 w 3528236"/>
              <a:gd name="connsiteY1" fmla="*/ 1763228 h 4352341"/>
              <a:gd name="connsiteX2" fmla="*/ 425570 w 3528236"/>
              <a:gd name="connsiteY2" fmla="*/ 1721762 h 4352341"/>
              <a:gd name="connsiteX3" fmla="*/ 400403 w 3528236"/>
              <a:gd name="connsiteY3" fmla="*/ 1609909 h 4352341"/>
              <a:gd name="connsiteX4" fmla="*/ 383625 w 3528236"/>
              <a:gd name="connsiteY4" fmla="*/ 1514834 h 4352341"/>
              <a:gd name="connsiteX5" fmla="*/ 403199 w 3528236"/>
              <a:gd name="connsiteY5" fmla="*/ 1400184 h 4352341"/>
              <a:gd name="connsiteX6" fmla="*/ 503867 w 3528236"/>
              <a:gd name="connsiteY6" fmla="*/ 1319090 h 4352341"/>
              <a:gd name="connsiteX7" fmla="*/ 626906 w 3528236"/>
              <a:gd name="connsiteY7" fmla="*/ 1235200 h 4352341"/>
              <a:gd name="connsiteX8" fmla="*/ 674443 w 3528236"/>
              <a:gd name="connsiteY8" fmla="*/ 1047846 h 4352341"/>
              <a:gd name="connsiteX9" fmla="*/ 593350 w 3528236"/>
              <a:gd name="connsiteY9" fmla="*/ 930400 h 4352341"/>
              <a:gd name="connsiteX10" fmla="*/ 573775 w 3528236"/>
              <a:gd name="connsiteY10" fmla="*/ 857696 h 4352341"/>
              <a:gd name="connsiteX11" fmla="*/ 724777 w 3528236"/>
              <a:gd name="connsiteY11" fmla="*/ 782195 h 4352341"/>
              <a:gd name="connsiteX12" fmla="*/ 808667 w 3528236"/>
              <a:gd name="connsiteY12" fmla="*/ 661953 h 4352341"/>
              <a:gd name="connsiteX13" fmla="*/ 817056 w 3528236"/>
              <a:gd name="connsiteY13" fmla="*/ 533322 h 4352341"/>
              <a:gd name="connsiteX14" fmla="*/ 811464 w 3528236"/>
              <a:gd name="connsiteY14" fmla="*/ 474599 h 4352341"/>
              <a:gd name="connsiteX15" fmla="*/ 864594 w 3528236"/>
              <a:gd name="connsiteY15" fmla="*/ 415876 h 4352341"/>
              <a:gd name="connsiteX16" fmla="*/ 828241 w 3528236"/>
              <a:gd name="connsiteY16" fmla="*/ 318004 h 4352341"/>
              <a:gd name="connsiteX17" fmla="*/ 912131 w 3528236"/>
              <a:gd name="connsiteY17" fmla="*/ 337578 h 4352341"/>
              <a:gd name="connsiteX18" fmla="*/ 982040 w 3528236"/>
              <a:gd name="connsiteY18" fmla="*/ 278856 h 4352341"/>
              <a:gd name="connsiteX19" fmla="*/ 1043559 w 3528236"/>
              <a:gd name="connsiteY19" fmla="*/ 231318 h 4352341"/>
              <a:gd name="connsiteX20" fmla="*/ 1029577 w 3528236"/>
              <a:gd name="connsiteY20" fmla="*/ 144632 h 4352341"/>
              <a:gd name="connsiteX21" fmla="*/ 1135838 w 3528236"/>
              <a:gd name="connsiteY21" fmla="*/ 150224 h 4352341"/>
              <a:gd name="connsiteX22" fmla="*/ 1183375 w 3528236"/>
              <a:gd name="connsiteY22" fmla="*/ 192169 h 4352341"/>
              <a:gd name="connsiteX23" fmla="*/ 1278451 w 3528236"/>
              <a:gd name="connsiteY23" fmla="*/ 127854 h 4352341"/>
              <a:gd name="connsiteX24" fmla="*/ 1278451 w 3528236"/>
              <a:gd name="connsiteY24" fmla="*/ 127854 h 4352341"/>
              <a:gd name="connsiteX25" fmla="*/ 1379119 w 3528236"/>
              <a:gd name="connsiteY25" fmla="*/ 113872 h 4352341"/>
              <a:gd name="connsiteX26" fmla="*/ 1381915 w 3528236"/>
              <a:gd name="connsiteY26" fmla="*/ 111076 h 4352341"/>
              <a:gd name="connsiteX27" fmla="*/ 1653159 w 3528236"/>
              <a:gd name="connsiteY27" fmla="*/ 10408 h 4352341"/>
              <a:gd name="connsiteX28" fmla="*/ 2609503 w 3528236"/>
              <a:gd name="connsiteY28" fmla="*/ 2018 h 4352341"/>
              <a:gd name="connsiteX29" fmla="*/ 3319051 w 3528236"/>
              <a:gd name="connsiteY29" fmla="*/ 700104 h 4352341"/>
              <a:gd name="connsiteX30" fmla="*/ 3523701 w 3528236"/>
              <a:gd name="connsiteY30" fmla="*/ 1026675 h 4352341"/>
              <a:gd name="connsiteX31" fmla="*/ 3362592 w 3528236"/>
              <a:gd name="connsiteY31" fmla="*/ 1196492 h 4352341"/>
              <a:gd name="connsiteX32" fmla="*/ 3118752 w 3528236"/>
              <a:gd name="connsiteY32" fmla="*/ 1340184 h 4352341"/>
              <a:gd name="connsiteX33" fmla="*/ 2783471 w 3528236"/>
              <a:gd name="connsiteY33" fmla="*/ 1466459 h 4352341"/>
              <a:gd name="connsiteX34" fmla="*/ 2265311 w 3528236"/>
              <a:gd name="connsiteY34" fmla="*/ 1523064 h 4352341"/>
              <a:gd name="connsiteX35" fmla="*/ 1947448 w 3528236"/>
              <a:gd name="connsiteY35" fmla="*/ 1705945 h 4352341"/>
              <a:gd name="connsiteX36" fmla="*/ 1903906 w 3528236"/>
              <a:gd name="connsiteY36" fmla="*/ 1544835 h 4352341"/>
              <a:gd name="connsiteX37" fmla="*/ 1738444 w 3528236"/>
              <a:gd name="connsiteY37" fmla="*/ 1601441 h 4352341"/>
              <a:gd name="connsiteX38" fmla="*/ 1647003 w 3528236"/>
              <a:gd name="connsiteY38" fmla="*/ 1758195 h 4352341"/>
              <a:gd name="connsiteX39" fmla="*/ 1755860 w 3528236"/>
              <a:gd name="connsiteY39" fmla="*/ 1997681 h 4352341"/>
              <a:gd name="connsiteX40" fmla="*/ 1877781 w 3528236"/>
              <a:gd name="connsiteY40" fmla="*/ 2084765 h 4352341"/>
              <a:gd name="connsiteX41" fmla="*/ 1842946 w 3528236"/>
              <a:gd name="connsiteY41" fmla="*/ 2250228 h 4352341"/>
              <a:gd name="connsiteX42" fmla="*/ 1903906 w 3528236"/>
              <a:gd name="connsiteY42" fmla="*/ 2372149 h 4352341"/>
              <a:gd name="connsiteX43" fmla="*/ 2104202 w 3528236"/>
              <a:gd name="connsiteY43" fmla="*/ 2398274 h 4352341"/>
              <a:gd name="connsiteX44" fmla="*/ 2652843 w 3528236"/>
              <a:gd name="connsiteY44" fmla="*/ 2546319 h 4352341"/>
              <a:gd name="connsiteX45" fmla="*/ 2661551 w 3528236"/>
              <a:gd name="connsiteY45" fmla="*/ 2772742 h 4352341"/>
              <a:gd name="connsiteX46" fmla="*/ 2670259 w 3528236"/>
              <a:gd name="connsiteY46" fmla="*/ 3160272 h 4352341"/>
              <a:gd name="connsiteX47" fmla="*/ 2530923 w 3528236"/>
              <a:gd name="connsiteY47" fmla="*/ 3182043 h 4352341"/>
              <a:gd name="connsiteX48" fmla="*/ 2487380 w 3528236"/>
              <a:gd name="connsiteY48" fmla="*/ 3042705 h 4352341"/>
              <a:gd name="connsiteX49" fmla="*/ 2382877 w 3528236"/>
              <a:gd name="connsiteY49" fmla="*/ 3177688 h 4352341"/>
              <a:gd name="connsiteX50" fmla="*/ 2165163 w 3528236"/>
              <a:gd name="connsiteY50" fmla="*/ 3142854 h 4352341"/>
              <a:gd name="connsiteX51" fmla="*/ 1999700 w 3528236"/>
              <a:gd name="connsiteY51" fmla="*/ 2990454 h 4352341"/>
              <a:gd name="connsiteX52" fmla="*/ 1959544 w 3528236"/>
              <a:gd name="connsiteY52" fmla="*/ 3095441 h 4352341"/>
              <a:gd name="connsiteX53" fmla="*/ 1905357 w 3528236"/>
              <a:gd name="connsiteY53" fmla="*/ 3143339 h 4352341"/>
              <a:gd name="connsiteX54" fmla="*/ 1809563 w 3528236"/>
              <a:gd name="connsiteY54" fmla="*/ 3102698 h 4352341"/>
              <a:gd name="connsiteX55" fmla="*/ 1707963 w 3528236"/>
              <a:gd name="connsiteY55" fmla="*/ 3175270 h 4352341"/>
              <a:gd name="connsiteX56" fmla="*/ 1536695 w 3528236"/>
              <a:gd name="connsiteY56" fmla="*/ 3205265 h 4352341"/>
              <a:gd name="connsiteX57" fmla="*/ 1346075 w 3528236"/>
              <a:gd name="connsiteY57" fmla="*/ 3351377 h 4352341"/>
              <a:gd name="connsiteX58" fmla="*/ 1570078 w 3528236"/>
              <a:gd name="connsiteY58" fmla="*/ 3361051 h 4352341"/>
              <a:gd name="connsiteX59" fmla="*/ 1832302 w 3528236"/>
              <a:gd name="connsiteY59" fmla="*/ 3217845 h 4352341"/>
              <a:gd name="connsiteX60" fmla="*/ 2038889 w 3528236"/>
              <a:gd name="connsiteY60" fmla="*/ 3234294 h 4352341"/>
              <a:gd name="connsiteX61" fmla="*/ 2117266 w 3528236"/>
              <a:gd name="connsiteY61" fmla="*/ 3360569 h 4352341"/>
              <a:gd name="connsiteX62" fmla="*/ 2295792 w 3528236"/>
              <a:gd name="connsiteY62" fmla="*/ 3417174 h 4352341"/>
              <a:gd name="connsiteX63" fmla="*/ 2422066 w 3528236"/>
              <a:gd name="connsiteY63" fmla="*/ 3282191 h 4352341"/>
              <a:gd name="connsiteX64" fmla="*/ 2478671 w 3528236"/>
              <a:gd name="connsiteY64" fmla="*/ 3369277 h 4352341"/>
              <a:gd name="connsiteX65" fmla="*/ 2609299 w 3528236"/>
              <a:gd name="connsiteY65" fmla="*/ 3356215 h 4352341"/>
              <a:gd name="connsiteX66" fmla="*/ 2700741 w 3528236"/>
              <a:gd name="connsiteY66" fmla="*/ 3469425 h 4352341"/>
              <a:gd name="connsiteX67" fmla="*/ 2631071 w 3528236"/>
              <a:gd name="connsiteY67" fmla="*/ 3608762 h 4352341"/>
              <a:gd name="connsiteX68" fmla="*/ 2648489 w 3528236"/>
              <a:gd name="connsiteY68" fmla="*/ 3691494 h 4352341"/>
              <a:gd name="connsiteX69" fmla="*/ 2572072 w 3528236"/>
              <a:gd name="connsiteY69" fmla="*/ 3769509 h 4352341"/>
              <a:gd name="connsiteX70" fmla="*/ 2517860 w 3528236"/>
              <a:gd name="connsiteY70" fmla="*/ 3848246 h 4352341"/>
              <a:gd name="connsiteX71" fmla="*/ 2415664 w 3528236"/>
              <a:gd name="connsiteY71" fmla="*/ 3935533 h 4352341"/>
              <a:gd name="connsiteX72" fmla="*/ 2265787 w 3528236"/>
              <a:gd name="connsiteY72" fmla="*/ 4044535 h 4352341"/>
              <a:gd name="connsiteX73" fmla="*/ 2268814 w 3528236"/>
              <a:gd name="connsiteY73" fmla="*/ 4082382 h 4352341"/>
              <a:gd name="connsiteX74" fmla="*/ 1866116 w 3528236"/>
              <a:gd name="connsiteY74" fmla="*/ 4332175 h 4352341"/>
              <a:gd name="connsiteX75" fmla="*/ 1870658 w 3528236"/>
              <a:gd name="connsiteY75" fmla="*/ 4333689 h 4352341"/>
              <a:gd name="connsiteX76" fmla="*/ 1614807 w 3528236"/>
              <a:gd name="connsiteY76" fmla="*/ 4351855 h 4352341"/>
              <a:gd name="connsiteX77" fmla="*/ 1513375 w 3528236"/>
              <a:gd name="connsiteY77" fmla="*/ 4115687 h 4352341"/>
              <a:gd name="connsiteX78" fmla="*/ 1528514 w 3528236"/>
              <a:gd name="connsiteY78" fmla="*/ 4059673 h 4352341"/>
              <a:gd name="connsiteX79" fmla="*/ 1408916 w 3528236"/>
              <a:gd name="connsiteY79" fmla="*/ 3934018 h 4352341"/>
              <a:gd name="connsiteX80" fmla="*/ 1384693 w 3528236"/>
              <a:gd name="connsiteY80" fmla="*/ 3849239 h 4352341"/>
              <a:gd name="connsiteX81" fmla="*/ 1262066 w 3528236"/>
              <a:gd name="connsiteY81" fmla="*/ 3781114 h 4352341"/>
              <a:gd name="connsiteX82" fmla="*/ 1227247 w 3528236"/>
              <a:gd name="connsiteY82" fmla="*/ 3696335 h 4352341"/>
              <a:gd name="connsiteX83" fmla="*/ 1240873 w 3528236"/>
              <a:gd name="connsiteY83" fmla="*/ 3635778 h 4352341"/>
              <a:gd name="connsiteX84" fmla="*/ 1169719 w 3528236"/>
              <a:gd name="connsiteY84" fmla="*/ 3519207 h 4352341"/>
              <a:gd name="connsiteX85" fmla="*/ 1087967 w 3528236"/>
              <a:gd name="connsiteY85" fmla="*/ 3472277 h 4352341"/>
              <a:gd name="connsiteX86" fmla="*/ 1087968 w 3528236"/>
              <a:gd name="connsiteY86" fmla="*/ 3425345 h 4352341"/>
              <a:gd name="connsiteX87" fmla="*/ 997133 w 3528236"/>
              <a:gd name="connsiteY87" fmla="*/ 3298176 h 4352341"/>
              <a:gd name="connsiteX88" fmla="*/ 955985 w 3528236"/>
              <a:gd name="connsiteY88" fmla="*/ 3274075 h 4352341"/>
              <a:gd name="connsiteX89" fmla="*/ 985316 w 3528236"/>
              <a:gd name="connsiteY89" fmla="*/ 3116837 h 4352341"/>
              <a:gd name="connsiteX90" fmla="*/ 1082875 w 3528236"/>
              <a:gd name="connsiteY90" fmla="*/ 3137252 h 4352341"/>
              <a:gd name="connsiteX91" fmla="*/ 1070651 w 3528236"/>
              <a:gd name="connsiteY91" fmla="*/ 3043280 h 4352341"/>
              <a:gd name="connsiteX92" fmla="*/ 1166002 w 3528236"/>
              <a:gd name="connsiteY92" fmla="*/ 3045727 h 4352341"/>
              <a:gd name="connsiteX93" fmla="*/ 1146443 w 3528236"/>
              <a:gd name="connsiteY93" fmla="*/ 2967490 h 4352341"/>
              <a:gd name="connsiteX94" fmla="*/ 1092655 w 3528236"/>
              <a:gd name="connsiteY94" fmla="*/ 2947930 h 4352341"/>
              <a:gd name="connsiteX95" fmla="*/ 1090545 w 3528236"/>
              <a:gd name="connsiteY95" fmla="*/ 2895343 h 4352341"/>
              <a:gd name="connsiteX96" fmla="*/ 1051084 w 3528236"/>
              <a:gd name="connsiteY96" fmla="*/ 2881735 h 4352341"/>
              <a:gd name="connsiteX97" fmla="*/ 1059248 w 3528236"/>
              <a:gd name="connsiteY97" fmla="*/ 2839553 h 4352341"/>
              <a:gd name="connsiteX98" fmla="*/ 1029312 w 3528236"/>
              <a:gd name="connsiteY98" fmla="*/ 2800092 h 4352341"/>
              <a:gd name="connsiteX99" fmla="*/ 1034755 w 3528236"/>
              <a:gd name="connsiteY99" fmla="*/ 2756549 h 4352341"/>
              <a:gd name="connsiteX100" fmla="*/ 1015706 w 3528236"/>
              <a:gd name="connsiteY100" fmla="*/ 2730696 h 4352341"/>
              <a:gd name="connsiteX101" fmla="*/ 1012984 w 3528236"/>
              <a:gd name="connsiteY101" fmla="*/ 2650413 h 4352341"/>
              <a:gd name="connsiteX102" fmla="*/ 993933 w 3528236"/>
              <a:gd name="connsiteY102" fmla="*/ 2587821 h 4352341"/>
              <a:gd name="connsiteX103" fmla="*/ 1026590 w 3528236"/>
              <a:gd name="connsiteY103" fmla="*/ 2511622 h 4352341"/>
              <a:gd name="connsiteX104" fmla="*/ 1007541 w 3528236"/>
              <a:gd name="connsiteY104" fmla="*/ 2483047 h 4352341"/>
              <a:gd name="connsiteX105" fmla="*/ 950391 w 3528236"/>
              <a:gd name="connsiteY105" fmla="*/ 2499376 h 4352341"/>
              <a:gd name="connsiteX106" fmla="*/ 902766 w 3528236"/>
              <a:gd name="connsiteY106" fmla="*/ 2499374 h 4352341"/>
              <a:gd name="connsiteX107" fmla="*/ 909569 w 3528236"/>
              <a:gd name="connsiteY107" fmla="*/ 2500735 h 4352341"/>
              <a:gd name="connsiteX108" fmla="*/ 849698 w 3528236"/>
              <a:gd name="connsiteY108" fmla="*/ 2560606 h 4352341"/>
              <a:gd name="connsiteX109" fmla="*/ 762612 w 3528236"/>
              <a:gd name="connsiteY109" fmla="*/ 2571492 h 4352341"/>
              <a:gd name="connsiteX110" fmla="*/ 704102 w 3528236"/>
              <a:gd name="connsiteY110" fmla="*/ 2500735 h 4352341"/>
              <a:gd name="connsiteX111" fmla="*/ 648313 w 3528236"/>
              <a:gd name="connsiteY111" fmla="*/ 2499374 h 4352341"/>
              <a:gd name="connsiteX112" fmla="*/ 634706 w 3528236"/>
              <a:gd name="connsiteY112" fmla="*/ 2545638 h 4352341"/>
              <a:gd name="connsiteX113" fmla="*/ 539456 w 3528236"/>
              <a:gd name="connsiteY113" fmla="*/ 2545639 h 4352341"/>
              <a:gd name="connsiteX114" fmla="*/ 495913 w 3528236"/>
              <a:gd name="connsiteY114" fmla="*/ 2499375 h 4352341"/>
              <a:gd name="connsiteX115" fmla="*/ 425156 w 3528236"/>
              <a:gd name="connsiteY115" fmla="*/ 2469439 h 4352341"/>
              <a:gd name="connsiteX116" fmla="*/ 388416 w 3528236"/>
              <a:gd name="connsiteY116" fmla="*/ 2443585 h 4352341"/>
              <a:gd name="connsiteX117" fmla="*/ 387055 w 3528236"/>
              <a:gd name="connsiteY117" fmla="*/ 2393239 h 4352341"/>
              <a:gd name="connsiteX118" fmla="*/ 327183 w 3528236"/>
              <a:gd name="connsiteY118" fmla="*/ 2351055 h 4352341"/>
              <a:gd name="connsiteX119" fmla="*/ 350316 w 3528236"/>
              <a:gd name="connsiteY119" fmla="*/ 2306153 h 4352341"/>
              <a:gd name="connsiteX120" fmla="*/ 316298 w 3528236"/>
              <a:gd name="connsiteY120" fmla="*/ 2273495 h 4352341"/>
              <a:gd name="connsiteX121" fmla="*/ 324462 w 3528236"/>
              <a:gd name="connsiteY121" fmla="*/ 2240839 h 4352341"/>
              <a:gd name="connsiteX122" fmla="*/ 340790 w 3528236"/>
              <a:gd name="connsiteY122" fmla="*/ 2180967 h 4352341"/>
              <a:gd name="connsiteX123" fmla="*/ 332625 w 3528236"/>
              <a:gd name="connsiteY123" fmla="*/ 2144229 h 4352341"/>
              <a:gd name="connsiteX124" fmla="*/ 278196 w 3528236"/>
              <a:gd name="connsiteY124" fmla="*/ 2131981 h 4352341"/>
              <a:gd name="connsiteX125" fmla="*/ 214244 w 3528236"/>
              <a:gd name="connsiteY125" fmla="*/ 2130621 h 4352341"/>
              <a:gd name="connsiteX126" fmla="*/ 49597 w 3528236"/>
              <a:gd name="connsiteY126" fmla="*/ 2085717 h 4352341"/>
              <a:gd name="connsiteX127" fmla="*/ 612 w 3528236"/>
              <a:gd name="connsiteY127" fmla="*/ 2004074 h 4352341"/>
              <a:gd name="connsiteX128" fmla="*/ 72730 w 3528236"/>
              <a:gd name="connsiteY128" fmla="*/ 1956449 h 4352341"/>
              <a:gd name="connsiteX129" fmla="*/ 102666 w 3528236"/>
              <a:gd name="connsiteY129" fmla="*/ 1910185 h 4352341"/>
              <a:gd name="connsiteX130" fmla="*/ 74090 w 3528236"/>
              <a:gd name="connsiteY130" fmla="*/ 1844871 h 4352341"/>
              <a:gd name="connsiteX131" fmla="*/ 102665 w 3528236"/>
              <a:gd name="connsiteY131" fmla="*/ 1802689 h 4352341"/>
              <a:gd name="connsiteX0" fmla="*/ 354188 w 3528236"/>
              <a:gd name="connsiteY0" fmla="*/ 1766866 h 4352341"/>
              <a:gd name="connsiteX1" fmla="*/ 241458 w 3528236"/>
              <a:gd name="connsiteY1" fmla="*/ 1745539 h 4352341"/>
              <a:gd name="connsiteX2" fmla="*/ 425570 w 3528236"/>
              <a:gd name="connsiteY2" fmla="*/ 1721762 h 4352341"/>
              <a:gd name="connsiteX3" fmla="*/ 400403 w 3528236"/>
              <a:gd name="connsiteY3" fmla="*/ 1609909 h 4352341"/>
              <a:gd name="connsiteX4" fmla="*/ 383625 w 3528236"/>
              <a:gd name="connsiteY4" fmla="*/ 1514834 h 4352341"/>
              <a:gd name="connsiteX5" fmla="*/ 403199 w 3528236"/>
              <a:gd name="connsiteY5" fmla="*/ 1400184 h 4352341"/>
              <a:gd name="connsiteX6" fmla="*/ 503867 w 3528236"/>
              <a:gd name="connsiteY6" fmla="*/ 1319090 h 4352341"/>
              <a:gd name="connsiteX7" fmla="*/ 626906 w 3528236"/>
              <a:gd name="connsiteY7" fmla="*/ 1235200 h 4352341"/>
              <a:gd name="connsiteX8" fmla="*/ 674443 w 3528236"/>
              <a:gd name="connsiteY8" fmla="*/ 1047846 h 4352341"/>
              <a:gd name="connsiteX9" fmla="*/ 593350 w 3528236"/>
              <a:gd name="connsiteY9" fmla="*/ 930400 h 4352341"/>
              <a:gd name="connsiteX10" fmla="*/ 573775 w 3528236"/>
              <a:gd name="connsiteY10" fmla="*/ 857696 h 4352341"/>
              <a:gd name="connsiteX11" fmla="*/ 724777 w 3528236"/>
              <a:gd name="connsiteY11" fmla="*/ 782195 h 4352341"/>
              <a:gd name="connsiteX12" fmla="*/ 808667 w 3528236"/>
              <a:gd name="connsiteY12" fmla="*/ 661953 h 4352341"/>
              <a:gd name="connsiteX13" fmla="*/ 817056 w 3528236"/>
              <a:gd name="connsiteY13" fmla="*/ 533322 h 4352341"/>
              <a:gd name="connsiteX14" fmla="*/ 811464 w 3528236"/>
              <a:gd name="connsiteY14" fmla="*/ 474599 h 4352341"/>
              <a:gd name="connsiteX15" fmla="*/ 864594 w 3528236"/>
              <a:gd name="connsiteY15" fmla="*/ 415876 h 4352341"/>
              <a:gd name="connsiteX16" fmla="*/ 828241 w 3528236"/>
              <a:gd name="connsiteY16" fmla="*/ 318004 h 4352341"/>
              <a:gd name="connsiteX17" fmla="*/ 912131 w 3528236"/>
              <a:gd name="connsiteY17" fmla="*/ 337578 h 4352341"/>
              <a:gd name="connsiteX18" fmla="*/ 982040 w 3528236"/>
              <a:gd name="connsiteY18" fmla="*/ 278856 h 4352341"/>
              <a:gd name="connsiteX19" fmla="*/ 1043559 w 3528236"/>
              <a:gd name="connsiteY19" fmla="*/ 231318 h 4352341"/>
              <a:gd name="connsiteX20" fmla="*/ 1029577 w 3528236"/>
              <a:gd name="connsiteY20" fmla="*/ 144632 h 4352341"/>
              <a:gd name="connsiteX21" fmla="*/ 1135838 w 3528236"/>
              <a:gd name="connsiteY21" fmla="*/ 150224 h 4352341"/>
              <a:gd name="connsiteX22" fmla="*/ 1183375 w 3528236"/>
              <a:gd name="connsiteY22" fmla="*/ 192169 h 4352341"/>
              <a:gd name="connsiteX23" fmla="*/ 1278451 w 3528236"/>
              <a:gd name="connsiteY23" fmla="*/ 127854 h 4352341"/>
              <a:gd name="connsiteX24" fmla="*/ 1278451 w 3528236"/>
              <a:gd name="connsiteY24" fmla="*/ 127854 h 4352341"/>
              <a:gd name="connsiteX25" fmla="*/ 1379119 w 3528236"/>
              <a:gd name="connsiteY25" fmla="*/ 113872 h 4352341"/>
              <a:gd name="connsiteX26" fmla="*/ 1381915 w 3528236"/>
              <a:gd name="connsiteY26" fmla="*/ 111076 h 4352341"/>
              <a:gd name="connsiteX27" fmla="*/ 1653159 w 3528236"/>
              <a:gd name="connsiteY27" fmla="*/ 10408 h 4352341"/>
              <a:gd name="connsiteX28" fmla="*/ 2609503 w 3528236"/>
              <a:gd name="connsiteY28" fmla="*/ 2018 h 4352341"/>
              <a:gd name="connsiteX29" fmla="*/ 3319051 w 3528236"/>
              <a:gd name="connsiteY29" fmla="*/ 700104 h 4352341"/>
              <a:gd name="connsiteX30" fmla="*/ 3523701 w 3528236"/>
              <a:gd name="connsiteY30" fmla="*/ 1026675 h 4352341"/>
              <a:gd name="connsiteX31" fmla="*/ 3362592 w 3528236"/>
              <a:gd name="connsiteY31" fmla="*/ 1196492 h 4352341"/>
              <a:gd name="connsiteX32" fmla="*/ 3118752 w 3528236"/>
              <a:gd name="connsiteY32" fmla="*/ 1340184 h 4352341"/>
              <a:gd name="connsiteX33" fmla="*/ 2783471 w 3528236"/>
              <a:gd name="connsiteY33" fmla="*/ 1466459 h 4352341"/>
              <a:gd name="connsiteX34" fmla="*/ 2265311 w 3528236"/>
              <a:gd name="connsiteY34" fmla="*/ 1523064 h 4352341"/>
              <a:gd name="connsiteX35" fmla="*/ 1947448 w 3528236"/>
              <a:gd name="connsiteY35" fmla="*/ 1705945 h 4352341"/>
              <a:gd name="connsiteX36" fmla="*/ 1903906 w 3528236"/>
              <a:gd name="connsiteY36" fmla="*/ 1544835 h 4352341"/>
              <a:gd name="connsiteX37" fmla="*/ 1738444 w 3528236"/>
              <a:gd name="connsiteY37" fmla="*/ 1601441 h 4352341"/>
              <a:gd name="connsiteX38" fmla="*/ 1647003 w 3528236"/>
              <a:gd name="connsiteY38" fmla="*/ 1758195 h 4352341"/>
              <a:gd name="connsiteX39" fmla="*/ 1755860 w 3528236"/>
              <a:gd name="connsiteY39" fmla="*/ 1997681 h 4352341"/>
              <a:gd name="connsiteX40" fmla="*/ 1877781 w 3528236"/>
              <a:gd name="connsiteY40" fmla="*/ 2084765 h 4352341"/>
              <a:gd name="connsiteX41" fmla="*/ 1842946 w 3528236"/>
              <a:gd name="connsiteY41" fmla="*/ 2250228 h 4352341"/>
              <a:gd name="connsiteX42" fmla="*/ 1903906 w 3528236"/>
              <a:gd name="connsiteY42" fmla="*/ 2372149 h 4352341"/>
              <a:gd name="connsiteX43" fmla="*/ 2104202 w 3528236"/>
              <a:gd name="connsiteY43" fmla="*/ 2398274 h 4352341"/>
              <a:gd name="connsiteX44" fmla="*/ 2652843 w 3528236"/>
              <a:gd name="connsiteY44" fmla="*/ 2546319 h 4352341"/>
              <a:gd name="connsiteX45" fmla="*/ 2661551 w 3528236"/>
              <a:gd name="connsiteY45" fmla="*/ 2772742 h 4352341"/>
              <a:gd name="connsiteX46" fmla="*/ 2670259 w 3528236"/>
              <a:gd name="connsiteY46" fmla="*/ 3160272 h 4352341"/>
              <a:gd name="connsiteX47" fmla="*/ 2530923 w 3528236"/>
              <a:gd name="connsiteY47" fmla="*/ 3182043 h 4352341"/>
              <a:gd name="connsiteX48" fmla="*/ 2487380 w 3528236"/>
              <a:gd name="connsiteY48" fmla="*/ 3042705 h 4352341"/>
              <a:gd name="connsiteX49" fmla="*/ 2382877 w 3528236"/>
              <a:gd name="connsiteY49" fmla="*/ 3177688 h 4352341"/>
              <a:gd name="connsiteX50" fmla="*/ 2165163 w 3528236"/>
              <a:gd name="connsiteY50" fmla="*/ 3142854 h 4352341"/>
              <a:gd name="connsiteX51" fmla="*/ 1999700 w 3528236"/>
              <a:gd name="connsiteY51" fmla="*/ 2990454 h 4352341"/>
              <a:gd name="connsiteX52" fmla="*/ 1959544 w 3528236"/>
              <a:gd name="connsiteY52" fmla="*/ 3095441 h 4352341"/>
              <a:gd name="connsiteX53" fmla="*/ 1905357 w 3528236"/>
              <a:gd name="connsiteY53" fmla="*/ 3143339 h 4352341"/>
              <a:gd name="connsiteX54" fmla="*/ 1809563 w 3528236"/>
              <a:gd name="connsiteY54" fmla="*/ 3102698 h 4352341"/>
              <a:gd name="connsiteX55" fmla="*/ 1707963 w 3528236"/>
              <a:gd name="connsiteY55" fmla="*/ 3175270 h 4352341"/>
              <a:gd name="connsiteX56" fmla="*/ 1536695 w 3528236"/>
              <a:gd name="connsiteY56" fmla="*/ 3205265 h 4352341"/>
              <a:gd name="connsiteX57" fmla="*/ 1346075 w 3528236"/>
              <a:gd name="connsiteY57" fmla="*/ 3351377 h 4352341"/>
              <a:gd name="connsiteX58" fmla="*/ 1570078 w 3528236"/>
              <a:gd name="connsiteY58" fmla="*/ 3361051 h 4352341"/>
              <a:gd name="connsiteX59" fmla="*/ 1832302 w 3528236"/>
              <a:gd name="connsiteY59" fmla="*/ 3217845 h 4352341"/>
              <a:gd name="connsiteX60" fmla="*/ 2038889 w 3528236"/>
              <a:gd name="connsiteY60" fmla="*/ 3234294 h 4352341"/>
              <a:gd name="connsiteX61" fmla="*/ 2117266 w 3528236"/>
              <a:gd name="connsiteY61" fmla="*/ 3360569 h 4352341"/>
              <a:gd name="connsiteX62" fmla="*/ 2295792 w 3528236"/>
              <a:gd name="connsiteY62" fmla="*/ 3417174 h 4352341"/>
              <a:gd name="connsiteX63" fmla="*/ 2422066 w 3528236"/>
              <a:gd name="connsiteY63" fmla="*/ 3282191 h 4352341"/>
              <a:gd name="connsiteX64" fmla="*/ 2478671 w 3528236"/>
              <a:gd name="connsiteY64" fmla="*/ 3369277 h 4352341"/>
              <a:gd name="connsiteX65" fmla="*/ 2609299 w 3528236"/>
              <a:gd name="connsiteY65" fmla="*/ 3356215 h 4352341"/>
              <a:gd name="connsiteX66" fmla="*/ 2700741 w 3528236"/>
              <a:gd name="connsiteY66" fmla="*/ 3469425 h 4352341"/>
              <a:gd name="connsiteX67" fmla="*/ 2631071 w 3528236"/>
              <a:gd name="connsiteY67" fmla="*/ 3608762 h 4352341"/>
              <a:gd name="connsiteX68" fmla="*/ 2648489 w 3528236"/>
              <a:gd name="connsiteY68" fmla="*/ 3691494 h 4352341"/>
              <a:gd name="connsiteX69" fmla="*/ 2572072 w 3528236"/>
              <a:gd name="connsiteY69" fmla="*/ 3769509 h 4352341"/>
              <a:gd name="connsiteX70" fmla="*/ 2517860 w 3528236"/>
              <a:gd name="connsiteY70" fmla="*/ 3848246 h 4352341"/>
              <a:gd name="connsiteX71" fmla="*/ 2415664 w 3528236"/>
              <a:gd name="connsiteY71" fmla="*/ 3935533 h 4352341"/>
              <a:gd name="connsiteX72" fmla="*/ 2265787 w 3528236"/>
              <a:gd name="connsiteY72" fmla="*/ 4044535 h 4352341"/>
              <a:gd name="connsiteX73" fmla="*/ 2268814 w 3528236"/>
              <a:gd name="connsiteY73" fmla="*/ 4082382 h 4352341"/>
              <a:gd name="connsiteX74" fmla="*/ 1866116 w 3528236"/>
              <a:gd name="connsiteY74" fmla="*/ 4332175 h 4352341"/>
              <a:gd name="connsiteX75" fmla="*/ 1870658 w 3528236"/>
              <a:gd name="connsiteY75" fmla="*/ 4333689 h 4352341"/>
              <a:gd name="connsiteX76" fmla="*/ 1614807 w 3528236"/>
              <a:gd name="connsiteY76" fmla="*/ 4351855 h 4352341"/>
              <a:gd name="connsiteX77" fmla="*/ 1513375 w 3528236"/>
              <a:gd name="connsiteY77" fmla="*/ 4115687 h 4352341"/>
              <a:gd name="connsiteX78" fmla="*/ 1528514 w 3528236"/>
              <a:gd name="connsiteY78" fmla="*/ 4059673 h 4352341"/>
              <a:gd name="connsiteX79" fmla="*/ 1408916 w 3528236"/>
              <a:gd name="connsiteY79" fmla="*/ 3934018 h 4352341"/>
              <a:gd name="connsiteX80" fmla="*/ 1384693 w 3528236"/>
              <a:gd name="connsiteY80" fmla="*/ 3849239 h 4352341"/>
              <a:gd name="connsiteX81" fmla="*/ 1262066 w 3528236"/>
              <a:gd name="connsiteY81" fmla="*/ 3781114 h 4352341"/>
              <a:gd name="connsiteX82" fmla="*/ 1227247 w 3528236"/>
              <a:gd name="connsiteY82" fmla="*/ 3696335 h 4352341"/>
              <a:gd name="connsiteX83" fmla="*/ 1240873 w 3528236"/>
              <a:gd name="connsiteY83" fmla="*/ 3635778 h 4352341"/>
              <a:gd name="connsiteX84" fmla="*/ 1169719 w 3528236"/>
              <a:gd name="connsiteY84" fmla="*/ 3519207 h 4352341"/>
              <a:gd name="connsiteX85" fmla="*/ 1087967 w 3528236"/>
              <a:gd name="connsiteY85" fmla="*/ 3472277 h 4352341"/>
              <a:gd name="connsiteX86" fmla="*/ 1087968 w 3528236"/>
              <a:gd name="connsiteY86" fmla="*/ 3425345 h 4352341"/>
              <a:gd name="connsiteX87" fmla="*/ 997133 w 3528236"/>
              <a:gd name="connsiteY87" fmla="*/ 3298176 h 4352341"/>
              <a:gd name="connsiteX88" fmla="*/ 955985 w 3528236"/>
              <a:gd name="connsiteY88" fmla="*/ 3274075 h 4352341"/>
              <a:gd name="connsiteX89" fmla="*/ 985316 w 3528236"/>
              <a:gd name="connsiteY89" fmla="*/ 3116837 h 4352341"/>
              <a:gd name="connsiteX90" fmla="*/ 1082875 w 3528236"/>
              <a:gd name="connsiteY90" fmla="*/ 3137252 h 4352341"/>
              <a:gd name="connsiteX91" fmla="*/ 1070651 w 3528236"/>
              <a:gd name="connsiteY91" fmla="*/ 3043280 h 4352341"/>
              <a:gd name="connsiteX92" fmla="*/ 1166002 w 3528236"/>
              <a:gd name="connsiteY92" fmla="*/ 3045727 h 4352341"/>
              <a:gd name="connsiteX93" fmla="*/ 1146443 w 3528236"/>
              <a:gd name="connsiteY93" fmla="*/ 2967490 h 4352341"/>
              <a:gd name="connsiteX94" fmla="*/ 1092655 w 3528236"/>
              <a:gd name="connsiteY94" fmla="*/ 2947930 h 4352341"/>
              <a:gd name="connsiteX95" fmla="*/ 1090545 w 3528236"/>
              <a:gd name="connsiteY95" fmla="*/ 2895343 h 4352341"/>
              <a:gd name="connsiteX96" fmla="*/ 1051084 w 3528236"/>
              <a:gd name="connsiteY96" fmla="*/ 2881735 h 4352341"/>
              <a:gd name="connsiteX97" fmla="*/ 1059248 w 3528236"/>
              <a:gd name="connsiteY97" fmla="*/ 2839553 h 4352341"/>
              <a:gd name="connsiteX98" fmla="*/ 1029312 w 3528236"/>
              <a:gd name="connsiteY98" fmla="*/ 2800092 h 4352341"/>
              <a:gd name="connsiteX99" fmla="*/ 1034755 w 3528236"/>
              <a:gd name="connsiteY99" fmla="*/ 2756549 h 4352341"/>
              <a:gd name="connsiteX100" fmla="*/ 1015706 w 3528236"/>
              <a:gd name="connsiteY100" fmla="*/ 2730696 h 4352341"/>
              <a:gd name="connsiteX101" fmla="*/ 1012984 w 3528236"/>
              <a:gd name="connsiteY101" fmla="*/ 2650413 h 4352341"/>
              <a:gd name="connsiteX102" fmla="*/ 993933 w 3528236"/>
              <a:gd name="connsiteY102" fmla="*/ 2587821 h 4352341"/>
              <a:gd name="connsiteX103" fmla="*/ 1026590 w 3528236"/>
              <a:gd name="connsiteY103" fmla="*/ 2511622 h 4352341"/>
              <a:gd name="connsiteX104" fmla="*/ 1007541 w 3528236"/>
              <a:gd name="connsiteY104" fmla="*/ 2483047 h 4352341"/>
              <a:gd name="connsiteX105" fmla="*/ 950391 w 3528236"/>
              <a:gd name="connsiteY105" fmla="*/ 2499376 h 4352341"/>
              <a:gd name="connsiteX106" fmla="*/ 902766 w 3528236"/>
              <a:gd name="connsiteY106" fmla="*/ 2499374 h 4352341"/>
              <a:gd name="connsiteX107" fmla="*/ 909569 w 3528236"/>
              <a:gd name="connsiteY107" fmla="*/ 2500735 h 4352341"/>
              <a:gd name="connsiteX108" fmla="*/ 849698 w 3528236"/>
              <a:gd name="connsiteY108" fmla="*/ 2560606 h 4352341"/>
              <a:gd name="connsiteX109" fmla="*/ 762612 w 3528236"/>
              <a:gd name="connsiteY109" fmla="*/ 2571492 h 4352341"/>
              <a:gd name="connsiteX110" fmla="*/ 704102 w 3528236"/>
              <a:gd name="connsiteY110" fmla="*/ 2500735 h 4352341"/>
              <a:gd name="connsiteX111" fmla="*/ 648313 w 3528236"/>
              <a:gd name="connsiteY111" fmla="*/ 2499374 h 4352341"/>
              <a:gd name="connsiteX112" fmla="*/ 634706 w 3528236"/>
              <a:gd name="connsiteY112" fmla="*/ 2545638 h 4352341"/>
              <a:gd name="connsiteX113" fmla="*/ 539456 w 3528236"/>
              <a:gd name="connsiteY113" fmla="*/ 2545639 h 4352341"/>
              <a:gd name="connsiteX114" fmla="*/ 495913 w 3528236"/>
              <a:gd name="connsiteY114" fmla="*/ 2499375 h 4352341"/>
              <a:gd name="connsiteX115" fmla="*/ 425156 w 3528236"/>
              <a:gd name="connsiteY115" fmla="*/ 2469439 h 4352341"/>
              <a:gd name="connsiteX116" fmla="*/ 388416 w 3528236"/>
              <a:gd name="connsiteY116" fmla="*/ 2443585 h 4352341"/>
              <a:gd name="connsiteX117" fmla="*/ 387055 w 3528236"/>
              <a:gd name="connsiteY117" fmla="*/ 2393239 h 4352341"/>
              <a:gd name="connsiteX118" fmla="*/ 327183 w 3528236"/>
              <a:gd name="connsiteY118" fmla="*/ 2351055 h 4352341"/>
              <a:gd name="connsiteX119" fmla="*/ 350316 w 3528236"/>
              <a:gd name="connsiteY119" fmla="*/ 2306153 h 4352341"/>
              <a:gd name="connsiteX120" fmla="*/ 316298 w 3528236"/>
              <a:gd name="connsiteY120" fmla="*/ 2273495 h 4352341"/>
              <a:gd name="connsiteX121" fmla="*/ 324462 w 3528236"/>
              <a:gd name="connsiteY121" fmla="*/ 2240839 h 4352341"/>
              <a:gd name="connsiteX122" fmla="*/ 340790 w 3528236"/>
              <a:gd name="connsiteY122" fmla="*/ 2180967 h 4352341"/>
              <a:gd name="connsiteX123" fmla="*/ 332625 w 3528236"/>
              <a:gd name="connsiteY123" fmla="*/ 2144229 h 4352341"/>
              <a:gd name="connsiteX124" fmla="*/ 278196 w 3528236"/>
              <a:gd name="connsiteY124" fmla="*/ 2131981 h 4352341"/>
              <a:gd name="connsiteX125" fmla="*/ 214244 w 3528236"/>
              <a:gd name="connsiteY125" fmla="*/ 2130621 h 4352341"/>
              <a:gd name="connsiteX126" fmla="*/ 49597 w 3528236"/>
              <a:gd name="connsiteY126" fmla="*/ 2085717 h 4352341"/>
              <a:gd name="connsiteX127" fmla="*/ 612 w 3528236"/>
              <a:gd name="connsiteY127" fmla="*/ 2004074 h 4352341"/>
              <a:gd name="connsiteX128" fmla="*/ 72730 w 3528236"/>
              <a:gd name="connsiteY128" fmla="*/ 1956449 h 4352341"/>
              <a:gd name="connsiteX129" fmla="*/ 102666 w 3528236"/>
              <a:gd name="connsiteY129" fmla="*/ 1910185 h 4352341"/>
              <a:gd name="connsiteX130" fmla="*/ 74090 w 3528236"/>
              <a:gd name="connsiteY130" fmla="*/ 1844871 h 4352341"/>
              <a:gd name="connsiteX131" fmla="*/ 102665 w 3528236"/>
              <a:gd name="connsiteY131" fmla="*/ 1802689 h 4352341"/>
              <a:gd name="connsiteX0" fmla="*/ 288874 w 3528236"/>
              <a:gd name="connsiteY0" fmla="*/ 1795441 h 4352341"/>
              <a:gd name="connsiteX1" fmla="*/ 241458 w 3528236"/>
              <a:gd name="connsiteY1" fmla="*/ 1745539 h 4352341"/>
              <a:gd name="connsiteX2" fmla="*/ 425570 w 3528236"/>
              <a:gd name="connsiteY2" fmla="*/ 1721762 h 4352341"/>
              <a:gd name="connsiteX3" fmla="*/ 400403 w 3528236"/>
              <a:gd name="connsiteY3" fmla="*/ 1609909 h 4352341"/>
              <a:gd name="connsiteX4" fmla="*/ 383625 w 3528236"/>
              <a:gd name="connsiteY4" fmla="*/ 1514834 h 4352341"/>
              <a:gd name="connsiteX5" fmla="*/ 403199 w 3528236"/>
              <a:gd name="connsiteY5" fmla="*/ 1400184 h 4352341"/>
              <a:gd name="connsiteX6" fmla="*/ 503867 w 3528236"/>
              <a:gd name="connsiteY6" fmla="*/ 1319090 h 4352341"/>
              <a:gd name="connsiteX7" fmla="*/ 626906 w 3528236"/>
              <a:gd name="connsiteY7" fmla="*/ 1235200 h 4352341"/>
              <a:gd name="connsiteX8" fmla="*/ 674443 w 3528236"/>
              <a:gd name="connsiteY8" fmla="*/ 1047846 h 4352341"/>
              <a:gd name="connsiteX9" fmla="*/ 593350 w 3528236"/>
              <a:gd name="connsiteY9" fmla="*/ 930400 h 4352341"/>
              <a:gd name="connsiteX10" fmla="*/ 573775 w 3528236"/>
              <a:gd name="connsiteY10" fmla="*/ 857696 h 4352341"/>
              <a:gd name="connsiteX11" fmla="*/ 724777 w 3528236"/>
              <a:gd name="connsiteY11" fmla="*/ 782195 h 4352341"/>
              <a:gd name="connsiteX12" fmla="*/ 808667 w 3528236"/>
              <a:gd name="connsiteY12" fmla="*/ 661953 h 4352341"/>
              <a:gd name="connsiteX13" fmla="*/ 817056 w 3528236"/>
              <a:gd name="connsiteY13" fmla="*/ 533322 h 4352341"/>
              <a:gd name="connsiteX14" fmla="*/ 811464 w 3528236"/>
              <a:gd name="connsiteY14" fmla="*/ 474599 h 4352341"/>
              <a:gd name="connsiteX15" fmla="*/ 864594 w 3528236"/>
              <a:gd name="connsiteY15" fmla="*/ 415876 h 4352341"/>
              <a:gd name="connsiteX16" fmla="*/ 828241 w 3528236"/>
              <a:gd name="connsiteY16" fmla="*/ 318004 h 4352341"/>
              <a:gd name="connsiteX17" fmla="*/ 912131 w 3528236"/>
              <a:gd name="connsiteY17" fmla="*/ 337578 h 4352341"/>
              <a:gd name="connsiteX18" fmla="*/ 982040 w 3528236"/>
              <a:gd name="connsiteY18" fmla="*/ 278856 h 4352341"/>
              <a:gd name="connsiteX19" fmla="*/ 1043559 w 3528236"/>
              <a:gd name="connsiteY19" fmla="*/ 231318 h 4352341"/>
              <a:gd name="connsiteX20" fmla="*/ 1029577 w 3528236"/>
              <a:gd name="connsiteY20" fmla="*/ 144632 h 4352341"/>
              <a:gd name="connsiteX21" fmla="*/ 1135838 w 3528236"/>
              <a:gd name="connsiteY21" fmla="*/ 150224 h 4352341"/>
              <a:gd name="connsiteX22" fmla="*/ 1183375 w 3528236"/>
              <a:gd name="connsiteY22" fmla="*/ 192169 h 4352341"/>
              <a:gd name="connsiteX23" fmla="*/ 1278451 w 3528236"/>
              <a:gd name="connsiteY23" fmla="*/ 127854 h 4352341"/>
              <a:gd name="connsiteX24" fmla="*/ 1278451 w 3528236"/>
              <a:gd name="connsiteY24" fmla="*/ 127854 h 4352341"/>
              <a:gd name="connsiteX25" fmla="*/ 1379119 w 3528236"/>
              <a:gd name="connsiteY25" fmla="*/ 113872 h 4352341"/>
              <a:gd name="connsiteX26" fmla="*/ 1381915 w 3528236"/>
              <a:gd name="connsiteY26" fmla="*/ 111076 h 4352341"/>
              <a:gd name="connsiteX27" fmla="*/ 1653159 w 3528236"/>
              <a:gd name="connsiteY27" fmla="*/ 10408 h 4352341"/>
              <a:gd name="connsiteX28" fmla="*/ 2609503 w 3528236"/>
              <a:gd name="connsiteY28" fmla="*/ 2018 h 4352341"/>
              <a:gd name="connsiteX29" fmla="*/ 3319051 w 3528236"/>
              <a:gd name="connsiteY29" fmla="*/ 700104 h 4352341"/>
              <a:gd name="connsiteX30" fmla="*/ 3523701 w 3528236"/>
              <a:gd name="connsiteY30" fmla="*/ 1026675 h 4352341"/>
              <a:gd name="connsiteX31" fmla="*/ 3362592 w 3528236"/>
              <a:gd name="connsiteY31" fmla="*/ 1196492 h 4352341"/>
              <a:gd name="connsiteX32" fmla="*/ 3118752 w 3528236"/>
              <a:gd name="connsiteY32" fmla="*/ 1340184 h 4352341"/>
              <a:gd name="connsiteX33" fmla="*/ 2783471 w 3528236"/>
              <a:gd name="connsiteY33" fmla="*/ 1466459 h 4352341"/>
              <a:gd name="connsiteX34" fmla="*/ 2265311 w 3528236"/>
              <a:gd name="connsiteY34" fmla="*/ 1523064 h 4352341"/>
              <a:gd name="connsiteX35" fmla="*/ 1947448 w 3528236"/>
              <a:gd name="connsiteY35" fmla="*/ 1705945 h 4352341"/>
              <a:gd name="connsiteX36" fmla="*/ 1903906 w 3528236"/>
              <a:gd name="connsiteY36" fmla="*/ 1544835 h 4352341"/>
              <a:gd name="connsiteX37" fmla="*/ 1738444 w 3528236"/>
              <a:gd name="connsiteY37" fmla="*/ 1601441 h 4352341"/>
              <a:gd name="connsiteX38" fmla="*/ 1647003 w 3528236"/>
              <a:gd name="connsiteY38" fmla="*/ 1758195 h 4352341"/>
              <a:gd name="connsiteX39" fmla="*/ 1755860 w 3528236"/>
              <a:gd name="connsiteY39" fmla="*/ 1997681 h 4352341"/>
              <a:gd name="connsiteX40" fmla="*/ 1877781 w 3528236"/>
              <a:gd name="connsiteY40" fmla="*/ 2084765 h 4352341"/>
              <a:gd name="connsiteX41" fmla="*/ 1842946 w 3528236"/>
              <a:gd name="connsiteY41" fmla="*/ 2250228 h 4352341"/>
              <a:gd name="connsiteX42" fmla="*/ 1903906 w 3528236"/>
              <a:gd name="connsiteY42" fmla="*/ 2372149 h 4352341"/>
              <a:gd name="connsiteX43" fmla="*/ 2104202 w 3528236"/>
              <a:gd name="connsiteY43" fmla="*/ 2398274 h 4352341"/>
              <a:gd name="connsiteX44" fmla="*/ 2652843 w 3528236"/>
              <a:gd name="connsiteY44" fmla="*/ 2546319 h 4352341"/>
              <a:gd name="connsiteX45" fmla="*/ 2661551 w 3528236"/>
              <a:gd name="connsiteY45" fmla="*/ 2772742 h 4352341"/>
              <a:gd name="connsiteX46" fmla="*/ 2670259 w 3528236"/>
              <a:gd name="connsiteY46" fmla="*/ 3160272 h 4352341"/>
              <a:gd name="connsiteX47" fmla="*/ 2530923 w 3528236"/>
              <a:gd name="connsiteY47" fmla="*/ 3182043 h 4352341"/>
              <a:gd name="connsiteX48" fmla="*/ 2487380 w 3528236"/>
              <a:gd name="connsiteY48" fmla="*/ 3042705 h 4352341"/>
              <a:gd name="connsiteX49" fmla="*/ 2382877 w 3528236"/>
              <a:gd name="connsiteY49" fmla="*/ 3177688 h 4352341"/>
              <a:gd name="connsiteX50" fmla="*/ 2165163 w 3528236"/>
              <a:gd name="connsiteY50" fmla="*/ 3142854 h 4352341"/>
              <a:gd name="connsiteX51" fmla="*/ 1999700 w 3528236"/>
              <a:gd name="connsiteY51" fmla="*/ 2990454 h 4352341"/>
              <a:gd name="connsiteX52" fmla="*/ 1959544 w 3528236"/>
              <a:gd name="connsiteY52" fmla="*/ 3095441 h 4352341"/>
              <a:gd name="connsiteX53" fmla="*/ 1905357 w 3528236"/>
              <a:gd name="connsiteY53" fmla="*/ 3143339 h 4352341"/>
              <a:gd name="connsiteX54" fmla="*/ 1809563 w 3528236"/>
              <a:gd name="connsiteY54" fmla="*/ 3102698 h 4352341"/>
              <a:gd name="connsiteX55" fmla="*/ 1707963 w 3528236"/>
              <a:gd name="connsiteY55" fmla="*/ 3175270 h 4352341"/>
              <a:gd name="connsiteX56" fmla="*/ 1536695 w 3528236"/>
              <a:gd name="connsiteY56" fmla="*/ 3205265 h 4352341"/>
              <a:gd name="connsiteX57" fmla="*/ 1346075 w 3528236"/>
              <a:gd name="connsiteY57" fmla="*/ 3351377 h 4352341"/>
              <a:gd name="connsiteX58" fmla="*/ 1570078 w 3528236"/>
              <a:gd name="connsiteY58" fmla="*/ 3361051 h 4352341"/>
              <a:gd name="connsiteX59" fmla="*/ 1832302 w 3528236"/>
              <a:gd name="connsiteY59" fmla="*/ 3217845 h 4352341"/>
              <a:gd name="connsiteX60" fmla="*/ 2038889 w 3528236"/>
              <a:gd name="connsiteY60" fmla="*/ 3234294 h 4352341"/>
              <a:gd name="connsiteX61" fmla="*/ 2117266 w 3528236"/>
              <a:gd name="connsiteY61" fmla="*/ 3360569 h 4352341"/>
              <a:gd name="connsiteX62" fmla="*/ 2295792 w 3528236"/>
              <a:gd name="connsiteY62" fmla="*/ 3417174 h 4352341"/>
              <a:gd name="connsiteX63" fmla="*/ 2422066 w 3528236"/>
              <a:gd name="connsiteY63" fmla="*/ 3282191 h 4352341"/>
              <a:gd name="connsiteX64" fmla="*/ 2478671 w 3528236"/>
              <a:gd name="connsiteY64" fmla="*/ 3369277 h 4352341"/>
              <a:gd name="connsiteX65" fmla="*/ 2609299 w 3528236"/>
              <a:gd name="connsiteY65" fmla="*/ 3356215 h 4352341"/>
              <a:gd name="connsiteX66" fmla="*/ 2700741 w 3528236"/>
              <a:gd name="connsiteY66" fmla="*/ 3469425 h 4352341"/>
              <a:gd name="connsiteX67" fmla="*/ 2631071 w 3528236"/>
              <a:gd name="connsiteY67" fmla="*/ 3608762 h 4352341"/>
              <a:gd name="connsiteX68" fmla="*/ 2648489 w 3528236"/>
              <a:gd name="connsiteY68" fmla="*/ 3691494 h 4352341"/>
              <a:gd name="connsiteX69" fmla="*/ 2572072 w 3528236"/>
              <a:gd name="connsiteY69" fmla="*/ 3769509 h 4352341"/>
              <a:gd name="connsiteX70" fmla="*/ 2517860 w 3528236"/>
              <a:gd name="connsiteY70" fmla="*/ 3848246 h 4352341"/>
              <a:gd name="connsiteX71" fmla="*/ 2415664 w 3528236"/>
              <a:gd name="connsiteY71" fmla="*/ 3935533 h 4352341"/>
              <a:gd name="connsiteX72" fmla="*/ 2265787 w 3528236"/>
              <a:gd name="connsiteY72" fmla="*/ 4044535 h 4352341"/>
              <a:gd name="connsiteX73" fmla="*/ 2268814 w 3528236"/>
              <a:gd name="connsiteY73" fmla="*/ 4082382 h 4352341"/>
              <a:gd name="connsiteX74" fmla="*/ 1866116 w 3528236"/>
              <a:gd name="connsiteY74" fmla="*/ 4332175 h 4352341"/>
              <a:gd name="connsiteX75" fmla="*/ 1870658 w 3528236"/>
              <a:gd name="connsiteY75" fmla="*/ 4333689 h 4352341"/>
              <a:gd name="connsiteX76" fmla="*/ 1614807 w 3528236"/>
              <a:gd name="connsiteY76" fmla="*/ 4351855 h 4352341"/>
              <a:gd name="connsiteX77" fmla="*/ 1513375 w 3528236"/>
              <a:gd name="connsiteY77" fmla="*/ 4115687 h 4352341"/>
              <a:gd name="connsiteX78" fmla="*/ 1528514 w 3528236"/>
              <a:gd name="connsiteY78" fmla="*/ 4059673 h 4352341"/>
              <a:gd name="connsiteX79" fmla="*/ 1408916 w 3528236"/>
              <a:gd name="connsiteY79" fmla="*/ 3934018 h 4352341"/>
              <a:gd name="connsiteX80" fmla="*/ 1384693 w 3528236"/>
              <a:gd name="connsiteY80" fmla="*/ 3849239 h 4352341"/>
              <a:gd name="connsiteX81" fmla="*/ 1262066 w 3528236"/>
              <a:gd name="connsiteY81" fmla="*/ 3781114 h 4352341"/>
              <a:gd name="connsiteX82" fmla="*/ 1227247 w 3528236"/>
              <a:gd name="connsiteY82" fmla="*/ 3696335 h 4352341"/>
              <a:gd name="connsiteX83" fmla="*/ 1240873 w 3528236"/>
              <a:gd name="connsiteY83" fmla="*/ 3635778 h 4352341"/>
              <a:gd name="connsiteX84" fmla="*/ 1169719 w 3528236"/>
              <a:gd name="connsiteY84" fmla="*/ 3519207 h 4352341"/>
              <a:gd name="connsiteX85" fmla="*/ 1087967 w 3528236"/>
              <a:gd name="connsiteY85" fmla="*/ 3472277 h 4352341"/>
              <a:gd name="connsiteX86" fmla="*/ 1087968 w 3528236"/>
              <a:gd name="connsiteY86" fmla="*/ 3425345 h 4352341"/>
              <a:gd name="connsiteX87" fmla="*/ 997133 w 3528236"/>
              <a:gd name="connsiteY87" fmla="*/ 3298176 h 4352341"/>
              <a:gd name="connsiteX88" fmla="*/ 955985 w 3528236"/>
              <a:gd name="connsiteY88" fmla="*/ 3274075 h 4352341"/>
              <a:gd name="connsiteX89" fmla="*/ 985316 w 3528236"/>
              <a:gd name="connsiteY89" fmla="*/ 3116837 h 4352341"/>
              <a:gd name="connsiteX90" fmla="*/ 1082875 w 3528236"/>
              <a:gd name="connsiteY90" fmla="*/ 3137252 h 4352341"/>
              <a:gd name="connsiteX91" fmla="*/ 1070651 w 3528236"/>
              <a:gd name="connsiteY91" fmla="*/ 3043280 h 4352341"/>
              <a:gd name="connsiteX92" fmla="*/ 1166002 w 3528236"/>
              <a:gd name="connsiteY92" fmla="*/ 3045727 h 4352341"/>
              <a:gd name="connsiteX93" fmla="*/ 1146443 w 3528236"/>
              <a:gd name="connsiteY93" fmla="*/ 2967490 h 4352341"/>
              <a:gd name="connsiteX94" fmla="*/ 1092655 w 3528236"/>
              <a:gd name="connsiteY94" fmla="*/ 2947930 h 4352341"/>
              <a:gd name="connsiteX95" fmla="*/ 1090545 w 3528236"/>
              <a:gd name="connsiteY95" fmla="*/ 2895343 h 4352341"/>
              <a:gd name="connsiteX96" fmla="*/ 1051084 w 3528236"/>
              <a:gd name="connsiteY96" fmla="*/ 2881735 h 4352341"/>
              <a:gd name="connsiteX97" fmla="*/ 1059248 w 3528236"/>
              <a:gd name="connsiteY97" fmla="*/ 2839553 h 4352341"/>
              <a:gd name="connsiteX98" fmla="*/ 1029312 w 3528236"/>
              <a:gd name="connsiteY98" fmla="*/ 2800092 h 4352341"/>
              <a:gd name="connsiteX99" fmla="*/ 1034755 w 3528236"/>
              <a:gd name="connsiteY99" fmla="*/ 2756549 h 4352341"/>
              <a:gd name="connsiteX100" fmla="*/ 1015706 w 3528236"/>
              <a:gd name="connsiteY100" fmla="*/ 2730696 h 4352341"/>
              <a:gd name="connsiteX101" fmla="*/ 1012984 w 3528236"/>
              <a:gd name="connsiteY101" fmla="*/ 2650413 h 4352341"/>
              <a:gd name="connsiteX102" fmla="*/ 993933 w 3528236"/>
              <a:gd name="connsiteY102" fmla="*/ 2587821 h 4352341"/>
              <a:gd name="connsiteX103" fmla="*/ 1026590 w 3528236"/>
              <a:gd name="connsiteY103" fmla="*/ 2511622 h 4352341"/>
              <a:gd name="connsiteX104" fmla="*/ 1007541 w 3528236"/>
              <a:gd name="connsiteY104" fmla="*/ 2483047 h 4352341"/>
              <a:gd name="connsiteX105" fmla="*/ 950391 w 3528236"/>
              <a:gd name="connsiteY105" fmla="*/ 2499376 h 4352341"/>
              <a:gd name="connsiteX106" fmla="*/ 902766 w 3528236"/>
              <a:gd name="connsiteY106" fmla="*/ 2499374 h 4352341"/>
              <a:gd name="connsiteX107" fmla="*/ 909569 w 3528236"/>
              <a:gd name="connsiteY107" fmla="*/ 2500735 h 4352341"/>
              <a:gd name="connsiteX108" fmla="*/ 849698 w 3528236"/>
              <a:gd name="connsiteY108" fmla="*/ 2560606 h 4352341"/>
              <a:gd name="connsiteX109" fmla="*/ 762612 w 3528236"/>
              <a:gd name="connsiteY109" fmla="*/ 2571492 h 4352341"/>
              <a:gd name="connsiteX110" fmla="*/ 704102 w 3528236"/>
              <a:gd name="connsiteY110" fmla="*/ 2500735 h 4352341"/>
              <a:gd name="connsiteX111" fmla="*/ 648313 w 3528236"/>
              <a:gd name="connsiteY111" fmla="*/ 2499374 h 4352341"/>
              <a:gd name="connsiteX112" fmla="*/ 634706 w 3528236"/>
              <a:gd name="connsiteY112" fmla="*/ 2545638 h 4352341"/>
              <a:gd name="connsiteX113" fmla="*/ 539456 w 3528236"/>
              <a:gd name="connsiteY113" fmla="*/ 2545639 h 4352341"/>
              <a:gd name="connsiteX114" fmla="*/ 495913 w 3528236"/>
              <a:gd name="connsiteY114" fmla="*/ 2499375 h 4352341"/>
              <a:gd name="connsiteX115" fmla="*/ 425156 w 3528236"/>
              <a:gd name="connsiteY115" fmla="*/ 2469439 h 4352341"/>
              <a:gd name="connsiteX116" fmla="*/ 388416 w 3528236"/>
              <a:gd name="connsiteY116" fmla="*/ 2443585 h 4352341"/>
              <a:gd name="connsiteX117" fmla="*/ 387055 w 3528236"/>
              <a:gd name="connsiteY117" fmla="*/ 2393239 h 4352341"/>
              <a:gd name="connsiteX118" fmla="*/ 327183 w 3528236"/>
              <a:gd name="connsiteY118" fmla="*/ 2351055 h 4352341"/>
              <a:gd name="connsiteX119" fmla="*/ 350316 w 3528236"/>
              <a:gd name="connsiteY119" fmla="*/ 2306153 h 4352341"/>
              <a:gd name="connsiteX120" fmla="*/ 316298 w 3528236"/>
              <a:gd name="connsiteY120" fmla="*/ 2273495 h 4352341"/>
              <a:gd name="connsiteX121" fmla="*/ 324462 w 3528236"/>
              <a:gd name="connsiteY121" fmla="*/ 2240839 h 4352341"/>
              <a:gd name="connsiteX122" fmla="*/ 340790 w 3528236"/>
              <a:gd name="connsiteY122" fmla="*/ 2180967 h 4352341"/>
              <a:gd name="connsiteX123" fmla="*/ 332625 w 3528236"/>
              <a:gd name="connsiteY123" fmla="*/ 2144229 h 4352341"/>
              <a:gd name="connsiteX124" fmla="*/ 278196 w 3528236"/>
              <a:gd name="connsiteY124" fmla="*/ 2131981 h 4352341"/>
              <a:gd name="connsiteX125" fmla="*/ 214244 w 3528236"/>
              <a:gd name="connsiteY125" fmla="*/ 2130621 h 4352341"/>
              <a:gd name="connsiteX126" fmla="*/ 49597 w 3528236"/>
              <a:gd name="connsiteY126" fmla="*/ 2085717 h 4352341"/>
              <a:gd name="connsiteX127" fmla="*/ 612 w 3528236"/>
              <a:gd name="connsiteY127" fmla="*/ 2004074 h 4352341"/>
              <a:gd name="connsiteX128" fmla="*/ 72730 w 3528236"/>
              <a:gd name="connsiteY128" fmla="*/ 1956449 h 4352341"/>
              <a:gd name="connsiteX129" fmla="*/ 102666 w 3528236"/>
              <a:gd name="connsiteY129" fmla="*/ 1910185 h 4352341"/>
              <a:gd name="connsiteX130" fmla="*/ 74090 w 3528236"/>
              <a:gd name="connsiteY130" fmla="*/ 1844871 h 4352341"/>
              <a:gd name="connsiteX131" fmla="*/ 102665 w 3528236"/>
              <a:gd name="connsiteY131" fmla="*/ 1802689 h 4352341"/>
              <a:gd name="connsiteX0" fmla="*/ 288874 w 3528236"/>
              <a:gd name="connsiteY0" fmla="*/ 1795441 h 4352341"/>
              <a:gd name="connsiteX1" fmla="*/ 410187 w 3528236"/>
              <a:gd name="connsiteY1" fmla="*/ 1786361 h 4352341"/>
              <a:gd name="connsiteX2" fmla="*/ 425570 w 3528236"/>
              <a:gd name="connsiteY2" fmla="*/ 1721762 h 4352341"/>
              <a:gd name="connsiteX3" fmla="*/ 400403 w 3528236"/>
              <a:gd name="connsiteY3" fmla="*/ 1609909 h 4352341"/>
              <a:gd name="connsiteX4" fmla="*/ 383625 w 3528236"/>
              <a:gd name="connsiteY4" fmla="*/ 1514834 h 4352341"/>
              <a:gd name="connsiteX5" fmla="*/ 403199 w 3528236"/>
              <a:gd name="connsiteY5" fmla="*/ 1400184 h 4352341"/>
              <a:gd name="connsiteX6" fmla="*/ 503867 w 3528236"/>
              <a:gd name="connsiteY6" fmla="*/ 1319090 h 4352341"/>
              <a:gd name="connsiteX7" fmla="*/ 626906 w 3528236"/>
              <a:gd name="connsiteY7" fmla="*/ 1235200 h 4352341"/>
              <a:gd name="connsiteX8" fmla="*/ 674443 w 3528236"/>
              <a:gd name="connsiteY8" fmla="*/ 1047846 h 4352341"/>
              <a:gd name="connsiteX9" fmla="*/ 593350 w 3528236"/>
              <a:gd name="connsiteY9" fmla="*/ 930400 h 4352341"/>
              <a:gd name="connsiteX10" fmla="*/ 573775 w 3528236"/>
              <a:gd name="connsiteY10" fmla="*/ 857696 h 4352341"/>
              <a:gd name="connsiteX11" fmla="*/ 724777 w 3528236"/>
              <a:gd name="connsiteY11" fmla="*/ 782195 h 4352341"/>
              <a:gd name="connsiteX12" fmla="*/ 808667 w 3528236"/>
              <a:gd name="connsiteY12" fmla="*/ 661953 h 4352341"/>
              <a:gd name="connsiteX13" fmla="*/ 817056 w 3528236"/>
              <a:gd name="connsiteY13" fmla="*/ 533322 h 4352341"/>
              <a:gd name="connsiteX14" fmla="*/ 811464 w 3528236"/>
              <a:gd name="connsiteY14" fmla="*/ 474599 h 4352341"/>
              <a:gd name="connsiteX15" fmla="*/ 864594 w 3528236"/>
              <a:gd name="connsiteY15" fmla="*/ 415876 h 4352341"/>
              <a:gd name="connsiteX16" fmla="*/ 828241 w 3528236"/>
              <a:gd name="connsiteY16" fmla="*/ 318004 h 4352341"/>
              <a:gd name="connsiteX17" fmla="*/ 912131 w 3528236"/>
              <a:gd name="connsiteY17" fmla="*/ 337578 h 4352341"/>
              <a:gd name="connsiteX18" fmla="*/ 982040 w 3528236"/>
              <a:gd name="connsiteY18" fmla="*/ 278856 h 4352341"/>
              <a:gd name="connsiteX19" fmla="*/ 1043559 w 3528236"/>
              <a:gd name="connsiteY19" fmla="*/ 231318 h 4352341"/>
              <a:gd name="connsiteX20" fmla="*/ 1029577 w 3528236"/>
              <a:gd name="connsiteY20" fmla="*/ 144632 h 4352341"/>
              <a:gd name="connsiteX21" fmla="*/ 1135838 w 3528236"/>
              <a:gd name="connsiteY21" fmla="*/ 150224 h 4352341"/>
              <a:gd name="connsiteX22" fmla="*/ 1183375 w 3528236"/>
              <a:gd name="connsiteY22" fmla="*/ 192169 h 4352341"/>
              <a:gd name="connsiteX23" fmla="*/ 1278451 w 3528236"/>
              <a:gd name="connsiteY23" fmla="*/ 127854 h 4352341"/>
              <a:gd name="connsiteX24" fmla="*/ 1278451 w 3528236"/>
              <a:gd name="connsiteY24" fmla="*/ 127854 h 4352341"/>
              <a:gd name="connsiteX25" fmla="*/ 1379119 w 3528236"/>
              <a:gd name="connsiteY25" fmla="*/ 113872 h 4352341"/>
              <a:gd name="connsiteX26" fmla="*/ 1381915 w 3528236"/>
              <a:gd name="connsiteY26" fmla="*/ 111076 h 4352341"/>
              <a:gd name="connsiteX27" fmla="*/ 1653159 w 3528236"/>
              <a:gd name="connsiteY27" fmla="*/ 10408 h 4352341"/>
              <a:gd name="connsiteX28" fmla="*/ 2609503 w 3528236"/>
              <a:gd name="connsiteY28" fmla="*/ 2018 h 4352341"/>
              <a:gd name="connsiteX29" fmla="*/ 3319051 w 3528236"/>
              <a:gd name="connsiteY29" fmla="*/ 700104 h 4352341"/>
              <a:gd name="connsiteX30" fmla="*/ 3523701 w 3528236"/>
              <a:gd name="connsiteY30" fmla="*/ 1026675 h 4352341"/>
              <a:gd name="connsiteX31" fmla="*/ 3362592 w 3528236"/>
              <a:gd name="connsiteY31" fmla="*/ 1196492 h 4352341"/>
              <a:gd name="connsiteX32" fmla="*/ 3118752 w 3528236"/>
              <a:gd name="connsiteY32" fmla="*/ 1340184 h 4352341"/>
              <a:gd name="connsiteX33" fmla="*/ 2783471 w 3528236"/>
              <a:gd name="connsiteY33" fmla="*/ 1466459 h 4352341"/>
              <a:gd name="connsiteX34" fmla="*/ 2265311 w 3528236"/>
              <a:gd name="connsiteY34" fmla="*/ 1523064 h 4352341"/>
              <a:gd name="connsiteX35" fmla="*/ 1947448 w 3528236"/>
              <a:gd name="connsiteY35" fmla="*/ 1705945 h 4352341"/>
              <a:gd name="connsiteX36" fmla="*/ 1903906 w 3528236"/>
              <a:gd name="connsiteY36" fmla="*/ 1544835 h 4352341"/>
              <a:gd name="connsiteX37" fmla="*/ 1738444 w 3528236"/>
              <a:gd name="connsiteY37" fmla="*/ 1601441 h 4352341"/>
              <a:gd name="connsiteX38" fmla="*/ 1647003 w 3528236"/>
              <a:gd name="connsiteY38" fmla="*/ 1758195 h 4352341"/>
              <a:gd name="connsiteX39" fmla="*/ 1755860 w 3528236"/>
              <a:gd name="connsiteY39" fmla="*/ 1997681 h 4352341"/>
              <a:gd name="connsiteX40" fmla="*/ 1877781 w 3528236"/>
              <a:gd name="connsiteY40" fmla="*/ 2084765 h 4352341"/>
              <a:gd name="connsiteX41" fmla="*/ 1842946 w 3528236"/>
              <a:gd name="connsiteY41" fmla="*/ 2250228 h 4352341"/>
              <a:gd name="connsiteX42" fmla="*/ 1903906 w 3528236"/>
              <a:gd name="connsiteY42" fmla="*/ 2372149 h 4352341"/>
              <a:gd name="connsiteX43" fmla="*/ 2104202 w 3528236"/>
              <a:gd name="connsiteY43" fmla="*/ 2398274 h 4352341"/>
              <a:gd name="connsiteX44" fmla="*/ 2652843 w 3528236"/>
              <a:gd name="connsiteY44" fmla="*/ 2546319 h 4352341"/>
              <a:gd name="connsiteX45" fmla="*/ 2661551 w 3528236"/>
              <a:gd name="connsiteY45" fmla="*/ 2772742 h 4352341"/>
              <a:gd name="connsiteX46" fmla="*/ 2670259 w 3528236"/>
              <a:gd name="connsiteY46" fmla="*/ 3160272 h 4352341"/>
              <a:gd name="connsiteX47" fmla="*/ 2530923 w 3528236"/>
              <a:gd name="connsiteY47" fmla="*/ 3182043 h 4352341"/>
              <a:gd name="connsiteX48" fmla="*/ 2487380 w 3528236"/>
              <a:gd name="connsiteY48" fmla="*/ 3042705 h 4352341"/>
              <a:gd name="connsiteX49" fmla="*/ 2382877 w 3528236"/>
              <a:gd name="connsiteY49" fmla="*/ 3177688 h 4352341"/>
              <a:gd name="connsiteX50" fmla="*/ 2165163 w 3528236"/>
              <a:gd name="connsiteY50" fmla="*/ 3142854 h 4352341"/>
              <a:gd name="connsiteX51" fmla="*/ 1999700 w 3528236"/>
              <a:gd name="connsiteY51" fmla="*/ 2990454 h 4352341"/>
              <a:gd name="connsiteX52" fmla="*/ 1959544 w 3528236"/>
              <a:gd name="connsiteY52" fmla="*/ 3095441 h 4352341"/>
              <a:gd name="connsiteX53" fmla="*/ 1905357 w 3528236"/>
              <a:gd name="connsiteY53" fmla="*/ 3143339 h 4352341"/>
              <a:gd name="connsiteX54" fmla="*/ 1809563 w 3528236"/>
              <a:gd name="connsiteY54" fmla="*/ 3102698 h 4352341"/>
              <a:gd name="connsiteX55" fmla="*/ 1707963 w 3528236"/>
              <a:gd name="connsiteY55" fmla="*/ 3175270 h 4352341"/>
              <a:gd name="connsiteX56" fmla="*/ 1536695 w 3528236"/>
              <a:gd name="connsiteY56" fmla="*/ 3205265 h 4352341"/>
              <a:gd name="connsiteX57" fmla="*/ 1346075 w 3528236"/>
              <a:gd name="connsiteY57" fmla="*/ 3351377 h 4352341"/>
              <a:gd name="connsiteX58" fmla="*/ 1570078 w 3528236"/>
              <a:gd name="connsiteY58" fmla="*/ 3361051 h 4352341"/>
              <a:gd name="connsiteX59" fmla="*/ 1832302 w 3528236"/>
              <a:gd name="connsiteY59" fmla="*/ 3217845 h 4352341"/>
              <a:gd name="connsiteX60" fmla="*/ 2038889 w 3528236"/>
              <a:gd name="connsiteY60" fmla="*/ 3234294 h 4352341"/>
              <a:gd name="connsiteX61" fmla="*/ 2117266 w 3528236"/>
              <a:gd name="connsiteY61" fmla="*/ 3360569 h 4352341"/>
              <a:gd name="connsiteX62" fmla="*/ 2295792 w 3528236"/>
              <a:gd name="connsiteY62" fmla="*/ 3417174 h 4352341"/>
              <a:gd name="connsiteX63" fmla="*/ 2422066 w 3528236"/>
              <a:gd name="connsiteY63" fmla="*/ 3282191 h 4352341"/>
              <a:gd name="connsiteX64" fmla="*/ 2478671 w 3528236"/>
              <a:gd name="connsiteY64" fmla="*/ 3369277 h 4352341"/>
              <a:gd name="connsiteX65" fmla="*/ 2609299 w 3528236"/>
              <a:gd name="connsiteY65" fmla="*/ 3356215 h 4352341"/>
              <a:gd name="connsiteX66" fmla="*/ 2700741 w 3528236"/>
              <a:gd name="connsiteY66" fmla="*/ 3469425 h 4352341"/>
              <a:gd name="connsiteX67" fmla="*/ 2631071 w 3528236"/>
              <a:gd name="connsiteY67" fmla="*/ 3608762 h 4352341"/>
              <a:gd name="connsiteX68" fmla="*/ 2648489 w 3528236"/>
              <a:gd name="connsiteY68" fmla="*/ 3691494 h 4352341"/>
              <a:gd name="connsiteX69" fmla="*/ 2572072 w 3528236"/>
              <a:gd name="connsiteY69" fmla="*/ 3769509 h 4352341"/>
              <a:gd name="connsiteX70" fmla="*/ 2517860 w 3528236"/>
              <a:gd name="connsiteY70" fmla="*/ 3848246 h 4352341"/>
              <a:gd name="connsiteX71" fmla="*/ 2415664 w 3528236"/>
              <a:gd name="connsiteY71" fmla="*/ 3935533 h 4352341"/>
              <a:gd name="connsiteX72" fmla="*/ 2265787 w 3528236"/>
              <a:gd name="connsiteY72" fmla="*/ 4044535 h 4352341"/>
              <a:gd name="connsiteX73" fmla="*/ 2268814 w 3528236"/>
              <a:gd name="connsiteY73" fmla="*/ 4082382 h 4352341"/>
              <a:gd name="connsiteX74" fmla="*/ 1866116 w 3528236"/>
              <a:gd name="connsiteY74" fmla="*/ 4332175 h 4352341"/>
              <a:gd name="connsiteX75" fmla="*/ 1870658 w 3528236"/>
              <a:gd name="connsiteY75" fmla="*/ 4333689 h 4352341"/>
              <a:gd name="connsiteX76" fmla="*/ 1614807 w 3528236"/>
              <a:gd name="connsiteY76" fmla="*/ 4351855 h 4352341"/>
              <a:gd name="connsiteX77" fmla="*/ 1513375 w 3528236"/>
              <a:gd name="connsiteY77" fmla="*/ 4115687 h 4352341"/>
              <a:gd name="connsiteX78" fmla="*/ 1528514 w 3528236"/>
              <a:gd name="connsiteY78" fmla="*/ 4059673 h 4352341"/>
              <a:gd name="connsiteX79" fmla="*/ 1408916 w 3528236"/>
              <a:gd name="connsiteY79" fmla="*/ 3934018 h 4352341"/>
              <a:gd name="connsiteX80" fmla="*/ 1384693 w 3528236"/>
              <a:gd name="connsiteY80" fmla="*/ 3849239 h 4352341"/>
              <a:gd name="connsiteX81" fmla="*/ 1262066 w 3528236"/>
              <a:gd name="connsiteY81" fmla="*/ 3781114 h 4352341"/>
              <a:gd name="connsiteX82" fmla="*/ 1227247 w 3528236"/>
              <a:gd name="connsiteY82" fmla="*/ 3696335 h 4352341"/>
              <a:gd name="connsiteX83" fmla="*/ 1240873 w 3528236"/>
              <a:gd name="connsiteY83" fmla="*/ 3635778 h 4352341"/>
              <a:gd name="connsiteX84" fmla="*/ 1169719 w 3528236"/>
              <a:gd name="connsiteY84" fmla="*/ 3519207 h 4352341"/>
              <a:gd name="connsiteX85" fmla="*/ 1087967 w 3528236"/>
              <a:gd name="connsiteY85" fmla="*/ 3472277 h 4352341"/>
              <a:gd name="connsiteX86" fmla="*/ 1087968 w 3528236"/>
              <a:gd name="connsiteY86" fmla="*/ 3425345 h 4352341"/>
              <a:gd name="connsiteX87" fmla="*/ 997133 w 3528236"/>
              <a:gd name="connsiteY87" fmla="*/ 3298176 h 4352341"/>
              <a:gd name="connsiteX88" fmla="*/ 955985 w 3528236"/>
              <a:gd name="connsiteY88" fmla="*/ 3274075 h 4352341"/>
              <a:gd name="connsiteX89" fmla="*/ 985316 w 3528236"/>
              <a:gd name="connsiteY89" fmla="*/ 3116837 h 4352341"/>
              <a:gd name="connsiteX90" fmla="*/ 1082875 w 3528236"/>
              <a:gd name="connsiteY90" fmla="*/ 3137252 h 4352341"/>
              <a:gd name="connsiteX91" fmla="*/ 1070651 w 3528236"/>
              <a:gd name="connsiteY91" fmla="*/ 3043280 h 4352341"/>
              <a:gd name="connsiteX92" fmla="*/ 1166002 w 3528236"/>
              <a:gd name="connsiteY92" fmla="*/ 3045727 h 4352341"/>
              <a:gd name="connsiteX93" fmla="*/ 1146443 w 3528236"/>
              <a:gd name="connsiteY93" fmla="*/ 2967490 h 4352341"/>
              <a:gd name="connsiteX94" fmla="*/ 1092655 w 3528236"/>
              <a:gd name="connsiteY94" fmla="*/ 2947930 h 4352341"/>
              <a:gd name="connsiteX95" fmla="*/ 1090545 w 3528236"/>
              <a:gd name="connsiteY95" fmla="*/ 2895343 h 4352341"/>
              <a:gd name="connsiteX96" fmla="*/ 1051084 w 3528236"/>
              <a:gd name="connsiteY96" fmla="*/ 2881735 h 4352341"/>
              <a:gd name="connsiteX97" fmla="*/ 1059248 w 3528236"/>
              <a:gd name="connsiteY97" fmla="*/ 2839553 h 4352341"/>
              <a:gd name="connsiteX98" fmla="*/ 1029312 w 3528236"/>
              <a:gd name="connsiteY98" fmla="*/ 2800092 h 4352341"/>
              <a:gd name="connsiteX99" fmla="*/ 1034755 w 3528236"/>
              <a:gd name="connsiteY99" fmla="*/ 2756549 h 4352341"/>
              <a:gd name="connsiteX100" fmla="*/ 1015706 w 3528236"/>
              <a:gd name="connsiteY100" fmla="*/ 2730696 h 4352341"/>
              <a:gd name="connsiteX101" fmla="*/ 1012984 w 3528236"/>
              <a:gd name="connsiteY101" fmla="*/ 2650413 h 4352341"/>
              <a:gd name="connsiteX102" fmla="*/ 993933 w 3528236"/>
              <a:gd name="connsiteY102" fmla="*/ 2587821 h 4352341"/>
              <a:gd name="connsiteX103" fmla="*/ 1026590 w 3528236"/>
              <a:gd name="connsiteY103" fmla="*/ 2511622 h 4352341"/>
              <a:gd name="connsiteX104" fmla="*/ 1007541 w 3528236"/>
              <a:gd name="connsiteY104" fmla="*/ 2483047 h 4352341"/>
              <a:gd name="connsiteX105" fmla="*/ 950391 w 3528236"/>
              <a:gd name="connsiteY105" fmla="*/ 2499376 h 4352341"/>
              <a:gd name="connsiteX106" fmla="*/ 902766 w 3528236"/>
              <a:gd name="connsiteY106" fmla="*/ 2499374 h 4352341"/>
              <a:gd name="connsiteX107" fmla="*/ 909569 w 3528236"/>
              <a:gd name="connsiteY107" fmla="*/ 2500735 h 4352341"/>
              <a:gd name="connsiteX108" fmla="*/ 849698 w 3528236"/>
              <a:gd name="connsiteY108" fmla="*/ 2560606 h 4352341"/>
              <a:gd name="connsiteX109" fmla="*/ 762612 w 3528236"/>
              <a:gd name="connsiteY109" fmla="*/ 2571492 h 4352341"/>
              <a:gd name="connsiteX110" fmla="*/ 704102 w 3528236"/>
              <a:gd name="connsiteY110" fmla="*/ 2500735 h 4352341"/>
              <a:gd name="connsiteX111" fmla="*/ 648313 w 3528236"/>
              <a:gd name="connsiteY111" fmla="*/ 2499374 h 4352341"/>
              <a:gd name="connsiteX112" fmla="*/ 634706 w 3528236"/>
              <a:gd name="connsiteY112" fmla="*/ 2545638 h 4352341"/>
              <a:gd name="connsiteX113" fmla="*/ 539456 w 3528236"/>
              <a:gd name="connsiteY113" fmla="*/ 2545639 h 4352341"/>
              <a:gd name="connsiteX114" fmla="*/ 495913 w 3528236"/>
              <a:gd name="connsiteY114" fmla="*/ 2499375 h 4352341"/>
              <a:gd name="connsiteX115" fmla="*/ 425156 w 3528236"/>
              <a:gd name="connsiteY115" fmla="*/ 2469439 h 4352341"/>
              <a:gd name="connsiteX116" fmla="*/ 388416 w 3528236"/>
              <a:gd name="connsiteY116" fmla="*/ 2443585 h 4352341"/>
              <a:gd name="connsiteX117" fmla="*/ 387055 w 3528236"/>
              <a:gd name="connsiteY117" fmla="*/ 2393239 h 4352341"/>
              <a:gd name="connsiteX118" fmla="*/ 327183 w 3528236"/>
              <a:gd name="connsiteY118" fmla="*/ 2351055 h 4352341"/>
              <a:gd name="connsiteX119" fmla="*/ 350316 w 3528236"/>
              <a:gd name="connsiteY119" fmla="*/ 2306153 h 4352341"/>
              <a:gd name="connsiteX120" fmla="*/ 316298 w 3528236"/>
              <a:gd name="connsiteY120" fmla="*/ 2273495 h 4352341"/>
              <a:gd name="connsiteX121" fmla="*/ 324462 w 3528236"/>
              <a:gd name="connsiteY121" fmla="*/ 2240839 h 4352341"/>
              <a:gd name="connsiteX122" fmla="*/ 340790 w 3528236"/>
              <a:gd name="connsiteY122" fmla="*/ 2180967 h 4352341"/>
              <a:gd name="connsiteX123" fmla="*/ 332625 w 3528236"/>
              <a:gd name="connsiteY123" fmla="*/ 2144229 h 4352341"/>
              <a:gd name="connsiteX124" fmla="*/ 278196 w 3528236"/>
              <a:gd name="connsiteY124" fmla="*/ 2131981 h 4352341"/>
              <a:gd name="connsiteX125" fmla="*/ 214244 w 3528236"/>
              <a:gd name="connsiteY125" fmla="*/ 2130621 h 4352341"/>
              <a:gd name="connsiteX126" fmla="*/ 49597 w 3528236"/>
              <a:gd name="connsiteY126" fmla="*/ 2085717 h 4352341"/>
              <a:gd name="connsiteX127" fmla="*/ 612 w 3528236"/>
              <a:gd name="connsiteY127" fmla="*/ 2004074 h 4352341"/>
              <a:gd name="connsiteX128" fmla="*/ 72730 w 3528236"/>
              <a:gd name="connsiteY128" fmla="*/ 1956449 h 4352341"/>
              <a:gd name="connsiteX129" fmla="*/ 102666 w 3528236"/>
              <a:gd name="connsiteY129" fmla="*/ 1910185 h 4352341"/>
              <a:gd name="connsiteX130" fmla="*/ 74090 w 3528236"/>
              <a:gd name="connsiteY130" fmla="*/ 1844871 h 4352341"/>
              <a:gd name="connsiteX131" fmla="*/ 102665 w 3528236"/>
              <a:gd name="connsiteY131" fmla="*/ 1802689 h 4352341"/>
              <a:gd name="connsiteX0" fmla="*/ 269824 w 3528236"/>
              <a:gd name="connsiteY0" fmla="*/ 1770949 h 4352341"/>
              <a:gd name="connsiteX1" fmla="*/ 410187 w 3528236"/>
              <a:gd name="connsiteY1" fmla="*/ 1786361 h 4352341"/>
              <a:gd name="connsiteX2" fmla="*/ 425570 w 3528236"/>
              <a:gd name="connsiteY2" fmla="*/ 1721762 h 4352341"/>
              <a:gd name="connsiteX3" fmla="*/ 400403 w 3528236"/>
              <a:gd name="connsiteY3" fmla="*/ 1609909 h 4352341"/>
              <a:gd name="connsiteX4" fmla="*/ 383625 w 3528236"/>
              <a:gd name="connsiteY4" fmla="*/ 1514834 h 4352341"/>
              <a:gd name="connsiteX5" fmla="*/ 403199 w 3528236"/>
              <a:gd name="connsiteY5" fmla="*/ 1400184 h 4352341"/>
              <a:gd name="connsiteX6" fmla="*/ 503867 w 3528236"/>
              <a:gd name="connsiteY6" fmla="*/ 1319090 h 4352341"/>
              <a:gd name="connsiteX7" fmla="*/ 626906 w 3528236"/>
              <a:gd name="connsiteY7" fmla="*/ 1235200 h 4352341"/>
              <a:gd name="connsiteX8" fmla="*/ 674443 w 3528236"/>
              <a:gd name="connsiteY8" fmla="*/ 1047846 h 4352341"/>
              <a:gd name="connsiteX9" fmla="*/ 593350 w 3528236"/>
              <a:gd name="connsiteY9" fmla="*/ 930400 h 4352341"/>
              <a:gd name="connsiteX10" fmla="*/ 573775 w 3528236"/>
              <a:gd name="connsiteY10" fmla="*/ 857696 h 4352341"/>
              <a:gd name="connsiteX11" fmla="*/ 724777 w 3528236"/>
              <a:gd name="connsiteY11" fmla="*/ 782195 h 4352341"/>
              <a:gd name="connsiteX12" fmla="*/ 808667 w 3528236"/>
              <a:gd name="connsiteY12" fmla="*/ 661953 h 4352341"/>
              <a:gd name="connsiteX13" fmla="*/ 817056 w 3528236"/>
              <a:gd name="connsiteY13" fmla="*/ 533322 h 4352341"/>
              <a:gd name="connsiteX14" fmla="*/ 811464 w 3528236"/>
              <a:gd name="connsiteY14" fmla="*/ 474599 h 4352341"/>
              <a:gd name="connsiteX15" fmla="*/ 864594 w 3528236"/>
              <a:gd name="connsiteY15" fmla="*/ 415876 h 4352341"/>
              <a:gd name="connsiteX16" fmla="*/ 828241 w 3528236"/>
              <a:gd name="connsiteY16" fmla="*/ 318004 h 4352341"/>
              <a:gd name="connsiteX17" fmla="*/ 912131 w 3528236"/>
              <a:gd name="connsiteY17" fmla="*/ 337578 h 4352341"/>
              <a:gd name="connsiteX18" fmla="*/ 982040 w 3528236"/>
              <a:gd name="connsiteY18" fmla="*/ 278856 h 4352341"/>
              <a:gd name="connsiteX19" fmla="*/ 1043559 w 3528236"/>
              <a:gd name="connsiteY19" fmla="*/ 231318 h 4352341"/>
              <a:gd name="connsiteX20" fmla="*/ 1029577 w 3528236"/>
              <a:gd name="connsiteY20" fmla="*/ 144632 h 4352341"/>
              <a:gd name="connsiteX21" fmla="*/ 1135838 w 3528236"/>
              <a:gd name="connsiteY21" fmla="*/ 150224 h 4352341"/>
              <a:gd name="connsiteX22" fmla="*/ 1183375 w 3528236"/>
              <a:gd name="connsiteY22" fmla="*/ 192169 h 4352341"/>
              <a:gd name="connsiteX23" fmla="*/ 1278451 w 3528236"/>
              <a:gd name="connsiteY23" fmla="*/ 127854 h 4352341"/>
              <a:gd name="connsiteX24" fmla="*/ 1278451 w 3528236"/>
              <a:gd name="connsiteY24" fmla="*/ 127854 h 4352341"/>
              <a:gd name="connsiteX25" fmla="*/ 1379119 w 3528236"/>
              <a:gd name="connsiteY25" fmla="*/ 113872 h 4352341"/>
              <a:gd name="connsiteX26" fmla="*/ 1381915 w 3528236"/>
              <a:gd name="connsiteY26" fmla="*/ 111076 h 4352341"/>
              <a:gd name="connsiteX27" fmla="*/ 1653159 w 3528236"/>
              <a:gd name="connsiteY27" fmla="*/ 10408 h 4352341"/>
              <a:gd name="connsiteX28" fmla="*/ 2609503 w 3528236"/>
              <a:gd name="connsiteY28" fmla="*/ 2018 h 4352341"/>
              <a:gd name="connsiteX29" fmla="*/ 3319051 w 3528236"/>
              <a:gd name="connsiteY29" fmla="*/ 700104 h 4352341"/>
              <a:gd name="connsiteX30" fmla="*/ 3523701 w 3528236"/>
              <a:gd name="connsiteY30" fmla="*/ 1026675 h 4352341"/>
              <a:gd name="connsiteX31" fmla="*/ 3362592 w 3528236"/>
              <a:gd name="connsiteY31" fmla="*/ 1196492 h 4352341"/>
              <a:gd name="connsiteX32" fmla="*/ 3118752 w 3528236"/>
              <a:gd name="connsiteY32" fmla="*/ 1340184 h 4352341"/>
              <a:gd name="connsiteX33" fmla="*/ 2783471 w 3528236"/>
              <a:gd name="connsiteY33" fmla="*/ 1466459 h 4352341"/>
              <a:gd name="connsiteX34" fmla="*/ 2265311 w 3528236"/>
              <a:gd name="connsiteY34" fmla="*/ 1523064 h 4352341"/>
              <a:gd name="connsiteX35" fmla="*/ 1947448 w 3528236"/>
              <a:gd name="connsiteY35" fmla="*/ 1705945 h 4352341"/>
              <a:gd name="connsiteX36" fmla="*/ 1903906 w 3528236"/>
              <a:gd name="connsiteY36" fmla="*/ 1544835 h 4352341"/>
              <a:gd name="connsiteX37" fmla="*/ 1738444 w 3528236"/>
              <a:gd name="connsiteY37" fmla="*/ 1601441 h 4352341"/>
              <a:gd name="connsiteX38" fmla="*/ 1647003 w 3528236"/>
              <a:gd name="connsiteY38" fmla="*/ 1758195 h 4352341"/>
              <a:gd name="connsiteX39" fmla="*/ 1755860 w 3528236"/>
              <a:gd name="connsiteY39" fmla="*/ 1997681 h 4352341"/>
              <a:gd name="connsiteX40" fmla="*/ 1877781 w 3528236"/>
              <a:gd name="connsiteY40" fmla="*/ 2084765 h 4352341"/>
              <a:gd name="connsiteX41" fmla="*/ 1842946 w 3528236"/>
              <a:gd name="connsiteY41" fmla="*/ 2250228 h 4352341"/>
              <a:gd name="connsiteX42" fmla="*/ 1903906 w 3528236"/>
              <a:gd name="connsiteY42" fmla="*/ 2372149 h 4352341"/>
              <a:gd name="connsiteX43" fmla="*/ 2104202 w 3528236"/>
              <a:gd name="connsiteY43" fmla="*/ 2398274 h 4352341"/>
              <a:gd name="connsiteX44" fmla="*/ 2652843 w 3528236"/>
              <a:gd name="connsiteY44" fmla="*/ 2546319 h 4352341"/>
              <a:gd name="connsiteX45" fmla="*/ 2661551 w 3528236"/>
              <a:gd name="connsiteY45" fmla="*/ 2772742 h 4352341"/>
              <a:gd name="connsiteX46" fmla="*/ 2670259 w 3528236"/>
              <a:gd name="connsiteY46" fmla="*/ 3160272 h 4352341"/>
              <a:gd name="connsiteX47" fmla="*/ 2530923 w 3528236"/>
              <a:gd name="connsiteY47" fmla="*/ 3182043 h 4352341"/>
              <a:gd name="connsiteX48" fmla="*/ 2487380 w 3528236"/>
              <a:gd name="connsiteY48" fmla="*/ 3042705 h 4352341"/>
              <a:gd name="connsiteX49" fmla="*/ 2382877 w 3528236"/>
              <a:gd name="connsiteY49" fmla="*/ 3177688 h 4352341"/>
              <a:gd name="connsiteX50" fmla="*/ 2165163 w 3528236"/>
              <a:gd name="connsiteY50" fmla="*/ 3142854 h 4352341"/>
              <a:gd name="connsiteX51" fmla="*/ 1999700 w 3528236"/>
              <a:gd name="connsiteY51" fmla="*/ 2990454 h 4352341"/>
              <a:gd name="connsiteX52" fmla="*/ 1959544 w 3528236"/>
              <a:gd name="connsiteY52" fmla="*/ 3095441 h 4352341"/>
              <a:gd name="connsiteX53" fmla="*/ 1905357 w 3528236"/>
              <a:gd name="connsiteY53" fmla="*/ 3143339 h 4352341"/>
              <a:gd name="connsiteX54" fmla="*/ 1809563 w 3528236"/>
              <a:gd name="connsiteY54" fmla="*/ 3102698 h 4352341"/>
              <a:gd name="connsiteX55" fmla="*/ 1707963 w 3528236"/>
              <a:gd name="connsiteY55" fmla="*/ 3175270 h 4352341"/>
              <a:gd name="connsiteX56" fmla="*/ 1536695 w 3528236"/>
              <a:gd name="connsiteY56" fmla="*/ 3205265 h 4352341"/>
              <a:gd name="connsiteX57" fmla="*/ 1346075 w 3528236"/>
              <a:gd name="connsiteY57" fmla="*/ 3351377 h 4352341"/>
              <a:gd name="connsiteX58" fmla="*/ 1570078 w 3528236"/>
              <a:gd name="connsiteY58" fmla="*/ 3361051 h 4352341"/>
              <a:gd name="connsiteX59" fmla="*/ 1832302 w 3528236"/>
              <a:gd name="connsiteY59" fmla="*/ 3217845 h 4352341"/>
              <a:gd name="connsiteX60" fmla="*/ 2038889 w 3528236"/>
              <a:gd name="connsiteY60" fmla="*/ 3234294 h 4352341"/>
              <a:gd name="connsiteX61" fmla="*/ 2117266 w 3528236"/>
              <a:gd name="connsiteY61" fmla="*/ 3360569 h 4352341"/>
              <a:gd name="connsiteX62" fmla="*/ 2295792 w 3528236"/>
              <a:gd name="connsiteY62" fmla="*/ 3417174 h 4352341"/>
              <a:gd name="connsiteX63" fmla="*/ 2422066 w 3528236"/>
              <a:gd name="connsiteY63" fmla="*/ 3282191 h 4352341"/>
              <a:gd name="connsiteX64" fmla="*/ 2478671 w 3528236"/>
              <a:gd name="connsiteY64" fmla="*/ 3369277 h 4352341"/>
              <a:gd name="connsiteX65" fmla="*/ 2609299 w 3528236"/>
              <a:gd name="connsiteY65" fmla="*/ 3356215 h 4352341"/>
              <a:gd name="connsiteX66" fmla="*/ 2700741 w 3528236"/>
              <a:gd name="connsiteY66" fmla="*/ 3469425 h 4352341"/>
              <a:gd name="connsiteX67" fmla="*/ 2631071 w 3528236"/>
              <a:gd name="connsiteY67" fmla="*/ 3608762 h 4352341"/>
              <a:gd name="connsiteX68" fmla="*/ 2648489 w 3528236"/>
              <a:gd name="connsiteY68" fmla="*/ 3691494 h 4352341"/>
              <a:gd name="connsiteX69" fmla="*/ 2572072 w 3528236"/>
              <a:gd name="connsiteY69" fmla="*/ 3769509 h 4352341"/>
              <a:gd name="connsiteX70" fmla="*/ 2517860 w 3528236"/>
              <a:gd name="connsiteY70" fmla="*/ 3848246 h 4352341"/>
              <a:gd name="connsiteX71" fmla="*/ 2415664 w 3528236"/>
              <a:gd name="connsiteY71" fmla="*/ 3935533 h 4352341"/>
              <a:gd name="connsiteX72" fmla="*/ 2265787 w 3528236"/>
              <a:gd name="connsiteY72" fmla="*/ 4044535 h 4352341"/>
              <a:gd name="connsiteX73" fmla="*/ 2268814 w 3528236"/>
              <a:gd name="connsiteY73" fmla="*/ 4082382 h 4352341"/>
              <a:gd name="connsiteX74" fmla="*/ 1866116 w 3528236"/>
              <a:gd name="connsiteY74" fmla="*/ 4332175 h 4352341"/>
              <a:gd name="connsiteX75" fmla="*/ 1870658 w 3528236"/>
              <a:gd name="connsiteY75" fmla="*/ 4333689 h 4352341"/>
              <a:gd name="connsiteX76" fmla="*/ 1614807 w 3528236"/>
              <a:gd name="connsiteY76" fmla="*/ 4351855 h 4352341"/>
              <a:gd name="connsiteX77" fmla="*/ 1513375 w 3528236"/>
              <a:gd name="connsiteY77" fmla="*/ 4115687 h 4352341"/>
              <a:gd name="connsiteX78" fmla="*/ 1528514 w 3528236"/>
              <a:gd name="connsiteY78" fmla="*/ 4059673 h 4352341"/>
              <a:gd name="connsiteX79" fmla="*/ 1408916 w 3528236"/>
              <a:gd name="connsiteY79" fmla="*/ 3934018 h 4352341"/>
              <a:gd name="connsiteX80" fmla="*/ 1384693 w 3528236"/>
              <a:gd name="connsiteY80" fmla="*/ 3849239 h 4352341"/>
              <a:gd name="connsiteX81" fmla="*/ 1262066 w 3528236"/>
              <a:gd name="connsiteY81" fmla="*/ 3781114 h 4352341"/>
              <a:gd name="connsiteX82" fmla="*/ 1227247 w 3528236"/>
              <a:gd name="connsiteY82" fmla="*/ 3696335 h 4352341"/>
              <a:gd name="connsiteX83" fmla="*/ 1240873 w 3528236"/>
              <a:gd name="connsiteY83" fmla="*/ 3635778 h 4352341"/>
              <a:gd name="connsiteX84" fmla="*/ 1169719 w 3528236"/>
              <a:gd name="connsiteY84" fmla="*/ 3519207 h 4352341"/>
              <a:gd name="connsiteX85" fmla="*/ 1087967 w 3528236"/>
              <a:gd name="connsiteY85" fmla="*/ 3472277 h 4352341"/>
              <a:gd name="connsiteX86" fmla="*/ 1087968 w 3528236"/>
              <a:gd name="connsiteY86" fmla="*/ 3425345 h 4352341"/>
              <a:gd name="connsiteX87" fmla="*/ 997133 w 3528236"/>
              <a:gd name="connsiteY87" fmla="*/ 3298176 h 4352341"/>
              <a:gd name="connsiteX88" fmla="*/ 955985 w 3528236"/>
              <a:gd name="connsiteY88" fmla="*/ 3274075 h 4352341"/>
              <a:gd name="connsiteX89" fmla="*/ 985316 w 3528236"/>
              <a:gd name="connsiteY89" fmla="*/ 3116837 h 4352341"/>
              <a:gd name="connsiteX90" fmla="*/ 1082875 w 3528236"/>
              <a:gd name="connsiteY90" fmla="*/ 3137252 h 4352341"/>
              <a:gd name="connsiteX91" fmla="*/ 1070651 w 3528236"/>
              <a:gd name="connsiteY91" fmla="*/ 3043280 h 4352341"/>
              <a:gd name="connsiteX92" fmla="*/ 1166002 w 3528236"/>
              <a:gd name="connsiteY92" fmla="*/ 3045727 h 4352341"/>
              <a:gd name="connsiteX93" fmla="*/ 1146443 w 3528236"/>
              <a:gd name="connsiteY93" fmla="*/ 2967490 h 4352341"/>
              <a:gd name="connsiteX94" fmla="*/ 1092655 w 3528236"/>
              <a:gd name="connsiteY94" fmla="*/ 2947930 h 4352341"/>
              <a:gd name="connsiteX95" fmla="*/ 1090545 w 3528236"/>
              <a:gd name="connsiteY95" fmla="*/ 2895343 h 4352341"/>
              <a:gd name="connsiteX96" fmla="*/ 1051084 w 3528236"/>
              <a:gd name="connsiteY96" fmla="*/ 2881735 h 4352341"/>
              <a:gd name="connsiteX97" fmla="*/ 1059248 w 3528236"/>
              <a:gd name="connsiteY97" fmla="*/ 2839553 h 4352341"/>
              <a:gd name="connsiteX98" fmla="*/ 1029312 w 3528236"/>
              <a:gd name="connsiteY98" fmla="*/ 2800092 h 4352341"/>
              <a:gd name="connsiteX99" fmla="*/ 1034755 w 3528236"/>
              <a:gd name="connsiteY99" fmla="*/ 2756549 h 4352341"/>
              <a:gd name="connsiteX100" fmla="*/ 1015706 w 3528236"/>
              <a:gd name="connsiteY100" fmla="*/ 2730696 h 4352341"/>
              <a:gd name="connsiteX101" fmla="*/ 1012984 w 3528236"/>
              <a:gd name="connsiteY101" fmla="*/ 2650413 h 4352341"/>
              <a:gd name="connsiteX102" fmla="*/ 993933 w 3528236"/>
              <a:gd name="connsiteY102" fmla="*/ 2587821 h 4352341"/>
              <a:gd name="connsiteX103" fmla="*/ 1026590 w 3528236"/>
              <a:gd name="connsiteY103" fmla="*/ 2511622 h 4352341"/>
              <a:gd name="connsiteX104" fmla="*/ 1007541 w 3528236"/>
              <a:gd name="connsiteY104" fmla="*/ 2483047 h 4352341"/>
              <a:gd name="connsiteX105" fmla="*/ 950391 w 3528236"/>
              <a:gd name="connsiteY105" fmla="*/ 2499376 h 4352341"/>
              <a:gd name="connsiteX106" fmla="*/ 902766 w 3528236"/>
              <a:gd name="connsiteY106" fmla="*/ 2499374 h 4352341"/>
              <a:gd name="connsiteX107" fmla="*/ 909569 w 3528236"/>
              <a:gd name="connsiteY107" fmla="*/ 2500735 h 4352341"/>
              <a:gd name="connsiteX108" fmla="*/ 849698 w 3528236"/>
              <a:gd name="connsiteY108" fmla="*/ 2560606 h 4352341"/>
              <a:gd name="connsiteX109" fmla="*/ 762612 w 3528236"/>
              <a:gd name="connsiteY109" fmla="*/ 2571492 h 4352341"/>
              <a:gd name="connsiteX110" fmla="*/ 704102 w 3528236"/>
              <a:gd name="connsiteY110" fmla="*/ 2500735 h 4352341"/>
              <a:gd name="connsiteX111" fmla="*/ 648313 w 3528236"/>
              <a:gd name="connsiteY111" fmla="*/ 2499374 h 4352341"/>
              <a:gd name="connsiteX112" fmla="*/ 634706 w 3528236"/>
              <a:gd name="connsiteY112" fmla="*/ 2545638 h 4352341"/>
              <a:gd name="connsiteX113" fmla="*/ 539456 w 3528236"/>
              <a:gd name="connsiteY113" fmla="*/ 2545639 h 4352341"/>
              <a:gd name="connsiteX114" fmla="*/ 495913 w 3528236"/>
              <a:gd name="connsiteY114" fmla="*/ 2499375 h 4352341"/>
              <a:gd name="connsiteX115" fmla="*/ 425156 w 3528236"/>
              <a:gd name="connsiteY115" fmla="*/ 2469439 h 4352341"/>
              <a:gd name="connsiteX116" fmla="*/ 388416 w 3528236"/>
              <a:gd name="connsiteY116" fmla="*/ 2443585 h 4352341"/>
              <a:gd name="connsiteX117" fmla="*/ 387055 w 3528236"/>
              <a:gd name="connsiteY117" fmla="*/ 2393239 h 4352341"/>
              <a:gd name="connsiteX118" fmla="*/ 327183 w 3528236"/>
              <a:gd name="connsiteY118" fmla="*/ 2351055 h 4352341"/>
              <a:gd name="connsiteX119" fmla="*/ 350316 w 3528236"/>
              <a:gd name="connsiteY119" fmla="*/ 2306153 h 4352341"/>
              <a:gd name="connsiteX120" fmla="*/ 316298 w 3528236"/>
              <a:gd name="connsiteY120" fmla="*/ 2273495 h 4352341"/>
              <a:gd name="connsiteX121" fmla="*/ 324462 w 3528236"/>
              <a:gd name="connsiteY121" fmla="*/ 2240839 h 4352341"/>
              <a:gd name="connsiteX122" fmla="*/ 340790 w 3528236"/>
              <a:gd name="connsiteY122" fmla="*/ 2180967 h 4352341"/>
              <a:gd name="connsiteX123" fmla="*/ 332625 w 3528236"/>
              <a:gd name="connsiteY123" fmla="*/ 2144229 h 4352341"/>
              <a:gd name="connsiteX124" fmla="*/ 278196 w 3528236"/>
              <a:gd name="connsiteY124" fmla="*/ 2131981 h 4352341"/>
              <a:gd name="connsiteX125" fmla="*/ 214244 w 3528236"/>
              <a:gd name="connsiteY125" fmla="*/ 2130621 h 4352341"/>
              <a:gd name="connsiteX126" fmla="*/ 49597 w 3528236"/>
              <a:gd name="connsiteY126" fmla="*/ 2085717 h 4352341"/>
              <a:gd name="connsiteX127" fmla="*/ 612 w 3528236"/>
              <a:gd name="connsiteY127" fmla="*/ 2004074 h 4352341"/>
              <a:gd name="connsiteX128" fmla="*/ 72730 w 3528236"/>
              <a:gd name="connsiteY128" fmla="*/ 1956449 h 4352341"/>
              <a:gd name="connsiteX129" fmla="*/ 102666 w 3528236"/>
              <a:gd name="connsiteY129" fmla="*/ 1910185 h 4352341"/>
              <a:gd name="connsiteX130" fmla="*/ 74090 w 3528236"/>
              <a:gd name="connsiteY130" fmla="*/ 1844871 h 4352341"/>
              <a:gd name="connsiteX131" fmla="*/ 102665 w 3528236"/>
              <a:gd name="connsiteY131" fmla="*/ 1802689 h 4352341"/>
              <a:gd name="connsiteX0" fmla="*/ 269824 w 3528236"/>
              <a:gd name="connsiteY0" fmla="*/ 1770949 h 4352341"/>
              <a:gd name="connsiteX1" fmla="*/ 259148 w 3528236"/>
              <a:gd name="connsiteY1" fmla="*/ 1774114 h 4352341"/>
              <a:gd name="connsiteX2" fmla="*/ 410187 w 3528236"/>
              <a:gd name="connsiteY2" fmla="*/ 1786361 h 4352341"/>
              <a:gd name="connsiteX3" fmla="*/ 425570 w 3528236"/>
              <a:gd name="connsiteY3" fmla="*/ 1721762 h 4352341"/>
              <a:gd name="connsiteX4" fmla="*/ 400403 w 3528236"/>
              <a:gd name="connsiteY4" fmla="*/ 1609909 h 4352341"/>
              <a:gd name="connsiteX5" fmla="*/ 383625 w 3528236"/>
              <a:gd name="connsiteY5" fmla="*/ 1514834 h 4352341"/>
              <a:gd name="connsiteX6" fmla="*/ 403199 w 3528236"/>
              <a:gd name="connsiteY6" fmla="*/ 1400184 h 4352341"/>
              <a:gd name="connsiteX7" fmla="*/ 503867 w 3528236"/>
              <a:gd name="connsiteY7" fmla="*/ 1319090 h 4352341"/>
              <a:gd name="connsiteX8" fmla="*/ 626906 w 3528236"/>
              <a:gd name="connsiteY8" fmla="*/ 1235200 h 4352341"/>
              <a:gd name="connsiteX9" fmla="*/ 674443 w 3528236"/>
              <a:gd name="connsiteY9" fmla="*/ 1047846 h 4352341"/>
              <a:gd name="connsiteX10" fmla="*/ 593350 w 3528236"/>
              <a:gd name="connsiteY10" fmla="*/ 930400 h 4352341"/>
              <a:gd name="connsiteX11" fmla="*/ 573775 w 3528236"/>
              <a:gd name="connsiteY11" fmla="*/ 857696 h 4352341"/>
              <a:gd name="connsiteX12" fmla="*/ 724777 w 3528236"/>
              <a:gd name="connsiteY12" fmla="*/ 782195 h 4352341"/>
              <a:gd name="connsiteX13" fmla="*/ 808667 w 3528236"/>
              <a:gd name="connsiteY13" fmla="*/ 661953 h 4352341"/>
              <a:gd name="connsiteX14" fmla="*/ 817056 w 3528236"/>
              <a:gd name="connsiteY14" fmla="*/ 533322 h 4352341"/>
              <a:gd name="connsiteX15" fmla="*/ 811464 w 3528236"/>
              <a:gd name="connsiteY15" fmla="*/ 474599 h 4352341"/>
              <a:gd name="connsiteX16" fmla="*/ 864594 w 3528236"/>
              <a:gd name="connsiteY16" fmla="*/ 415876 h 4352341"/>
              <a:gd name="connsiteX17" fmla="*/ 828241 w 3528236"/>
              <a:gd name="connsiteY17" fmla="*/ 318004 h 4352341"/>
              <a:gd name="connsiteX18" fmla="*/ 912131 w 3528236"/>
              <a:gd name="connsiteY18" fmla="*/ 337578 h 4352341"/>
              <a:gd name="connsiteX19" fmla="*/ 982040 w 3528236"/>
              <a:gd name="connsiteY19" fmla="*/ 278856 h 4352341"/>
              <a:gd name="connsiteX20" fmla="*/ 1043559 w 3528236"/>
              <a:gd name="connsiteY20" fmla="*/ 231318 h 4352341"/>
              <a:gd name="connsiteX21" fmla="*/ 1029577 w 3528236"/>
              <a:gd name="connsiteY21" fmla="*/ 144632 h 4352341"/>
              <a:gd name="connsiteX22" fmla="*/ 1135838 w 3528236"/>
              <a:gd name="connsiteY22" fmla="*/ 150224 h 4352341"/>
              <a:gd name="connsiteX23" fmla="*/ 1183375 w 3528236"/>
              <a:gd name="connsiteY23" fmla="*/ 192169 h 4352341"/>
              <a:gd name="connsiteX24" fmla="*/ 1278451 w 3528236"/>
              <a:gd name="connsiteY24" fmla="*/ 127854 h 4352341"/>
              <a:gd name="connsiteX25" fmla="*/ 1278451 w 3528236"/>
              <a:gd name="connsiteY25" fmla="*/ 127854 h 4352341"/>
              <a:gd name="connsiteX26" fmla="*/ 1379119 w 3528236"/>
              <a:gd name="connsiteY26" fmla="*/ 113872 h 4352341"/>
              <a:gd name="connsiteX27" fmla="*/ 1381915 w 3528236"/>
              <a:gd name="connsiteY27" fmla="*/ 111076 h 4352341"/>
              <a:gd name="connsiteX28" fmla="*/ 1653159 w 3528236"/>
              <a:gd name="connsiteY28" fmla="*/ 10408 h 4352341"/>
              <a:gd name="connsiteX29" fmla="*/ 2609503 w 3528236"/>
              <a:gd name="connsiteY29" fmla="*/ 2018 h 4352341"/>
              <a:gd name="connsiteX30" fmla="*/ 3319051 w 3528236"/>
              <a:gd name="connsiteY30" fmla="*/ 700104 h 4352341"/>
              <a:gd name="connsiteX31" fmla="*/ 3523701 w 3528236"/>
              <a:gd name="connsiteY31" fmla="*/ 1026675 h 4352341"/>
              <a:gd name="connsiteX32" fmla="*/ 3362592 w 3528236"/>
              <a:gd name="connsiteY32" fmla="*/ 1196492 h 4352341"/>
              <a:gd name="connsiteX33" fmla="*/ 3118752 w 3528236"/>
              <a:gd name="connsiteY33" fmla="*/ 1340184 h 4352341"/>
              <a:gd name="connsiteX34" fmla="*/ 2783471 w 3528236"/>
              <a:gd name="connsiteY34" fmla="*/ 1466459 h 4352341"/>
              <a:gd name="connsiteX35" fmla="*/ 2265311 w 3528236"/>
              <a:gd name="connsiteY35" fmla="*/ 1523064 h 4352341"/>
              <a:gd name="connsiteX36" fmla="*/ 1947448 w 3528236"/>
              <a:gd name="connsiteY36" fmla="*/ 1705945 h 4352341"/>
              <a:gd name="connsiteX37" fmla="*/ 1903906 w 3528236"/>
              <a:gd name="connsiteY37" fmla="*/ 1544835 h 4352341"/>
              <a:gd name="connsiteX38" fmla="*/ 1738444 w 3528236"/>
              <a:gd name="connsiteY38" fmla="*/ 1601441 h 4352341"/>
              <a:gd name="connsiteX39" fmla="*/ 1647003 w 3528236"/>
              <a:gd name="connsiteY39" fmla="*/ 1758195 h 4352341"/>
              <a:gd name="connsiteX40" fmla="*/ 1755860 w 3528236"/>
              <a:gd name="connsiteY40" fmla="*/ 1997681 h 4352341"/>
              <a:gd name="connsiteX41" fmla="*/ 1877781 w 3528236"/>
              <a:gd name="connsiteY41" fmla="*/ 2084765 h 4352341"/>
              <a:gd name="connsiteX42" fmla="*/ 1842946 w 3528236"/>
              <a:gd name="connsiteY42" fmla="*/ 2250228 h 4352341"/>
              <a:gd name="connsiteX43" fmla="*/ 1903906 w 3528236"/>
              <a:gd name="connsiteY43" fmla="*/ 2372149 h 4352341"/>
              <a:gd name="connsiteX44" fmla="*/ 2104202 w 3528236"/>
              <a:gd name="connsiteY44" fmla="*/ 2398274 h 4352341"/>
              <a:gd name="connsiteX45" fmla="*/ 2652843 w 3528236"/>
              <a:gd name="connsiteY45" fmla="*/ 2546319 h 4352341"/>
              <a:gd name="connsiteX46" fmla="*/ 2661551 w 3528236"/>
              <a:gd name="connsiteY46" fmla="*/ 2772742 h 4352341"/>
              <a:gd name="connsiteX47" fmla="*/ 2670259 w 3528236"/>
              <a:gd name="connsiteY47" fmla="*/ 3160272 h 4352341"/>
              <a:gd name="connsiteX48" fmla="*/ 2530923 w 3528236"/>
              <a:gd name="connsiteY48" fmla="*/ 3182043 h 4352341"/>
              <a:gd name="connsiteX49" fmla="*/ 2487380 w 3528236"/>
              <a:gd name="connsiteY49" fmla="*/ 3042705 h 4352341"/>
              <a:gd name="connsiteX50" fmla="*/ 2382877 w 3528236"/>
              <a:gd name="connsiteY50" fmla="*/ 3177688 h 4352341"/>
              <a:gd name="connsiteX51" fmla="*/ 2165163 w 3528236"/>
              <a:gd name="connsiteY51" fmla="*/ 3142854 h 4352341"/>
              <a:gd name="connsiteX52" fmla="*/ 1999700 w 3528236"/>
              <a:gd name="connsiteY52" fmla="*/ 2990454 h 4352341"/>
              <a:gd name="connsiteX53" fmla="*/ 1959544 w 3528236"/>
              <a:gd name="connsiteY53" fmla="*/ 3095441 h 4352341"/>
              <a:gd name="connsiteX54" fmla="*/ 1905357 w 3528236"/>
              <a:gd name="connsiteY54" fmla="*/ 3143339 h 4352341"/>
              <a:gd name="connsiteX55" fmla="*/ 1809563 w 3528236"/>
              <a:gd name="connsiteY55" fmla="*/ 3102698 h 4352341"/>
              <a:gd name="connsiteX56" fmla="*/ 1707963 w 3528236"/>
              <a:gd name="connsiteY56" fmla="*/ 3175270 h 4352341"/>
              <a:gd name="connsiteX57" fmla="*/ 1536695 w 3528236"/>
              <a:gd name="connsiteY57" fmla="*/ 3205265 h 4352341"/>
              <a:gd name="connsiteX58" fmla="*/ 1346075 w 3528236"/>
              <a:gd name="connsiteY58" fmla="*/ 3351377 h 4352341"/>
              <a:gd name="connsiteX59" fmla="*/ 1570078 w 3528236"/>
              <a:gd name="connsiteY59" fmla="*/ 3361051 h 4352341"/>
              <a:gd name="connsiteX60" fmla="*/ 1832302 w 3528236"/>
              <a:gd name="connsiteY60" fmla="*/ 3217845 h 4352341"/>
              <a:gd name="connsiteX61" fmla="*/ 2038889 w 3528236"/>
              <a:gd name="connsiteY61" fmla="*/ 3234294 h 4352341"/>
              <a:gd name="connsiteX62" fmla="*/ 2117266 w 3528236"/>
              <a:gd name="connsiteY62" fmla="*/ 3360569 h 4352341"/>
              <a:gd name="connsiteX63" fmla="*/ 2295792 w 3528236"/>
              <a:gd name="connsiteY63" fmla="*/ 3417174 h 4352341"/>
              <a:gd name="connsiteX64" fmla="*/ 2422066 w 3528236"/>
              <a:gd name="connsiteY64" fmla="*/ 3282191 h 4352341"/>
              <a:gd name="connsiteX65" fmla="*/ 2478671 w 3528236"/>
              <a:gd name="connsiteY65" fmla="*/ 3369277 h 4352341"/>
              <a:gd name="connsiteX66" fmla="*/ 2609299 w 3528236"/>
              <a:gd name="connsiteY66" fmla="*/ 3356215 h 4352341"/>
              <a:gd name="connsiteX67" fmla="*/ 2700741 w 3528236"/>
              <a:gd name="connsiteY67" fmla="*/ 3469425 h 4352341"/>
              <a:gd name="connsiteX68" fmla="*/ 2631071 w 3528236"/>
              <a:gd name="connsiteY68" fmla="*/ 3608762 h 4352341"/>
              <a:gd name="connsiteX69" fmla="*/ 2648489 w 3528236"/>
              <a:gd name="connsiteY69" fmla="*/ 3691494 h 4352341"/>
              <a:gd name="connsiteX70" fmla="*/ 2572072 w 3528236"/>
              <a:gd name="connsiteY70" fmla="*/ 3769509 h 4352341"/>
              <a:gd name="connsiteX71" fmla="*/ 2517860 w 3528236"/>
              <a:gd name="connsiteY71" fmla="*/ 3848246 h 4352341"/>
              <a:gd name="connsiteX72" fmla="*/ 2415664 w 3528236"/>
              <a:gd name="connsiteY72" fmla="*/ 3935533 h 4352341"/>
              <a:gd name="connsiteX73" fmla="*/ 2265787 w 3528236"/>
              <a:gd name="connsiteY73" fmla="*/ 4044535 h 4352341"/>
              <a:gd name="connsiteX74" fmla="*/ 2268814 w 3528236"/>
              <a:gd name="connsiteY74" fmla="*/ 4082382 h 4352341"/>
              <a:gd name="connsiteX75" fmla="*/ 1866116 w 3528236"/>
              <a:gd name="connsiteY75" fmla="*/ 4332175 h 4352341"/>
              <a:gd name="connsiteX76" fmla="*/ 1870658 w 3528236"/>
              <a:gd name="connsiteY76" fmla="*/ 4333689 h 4352341"/>
              <a:gd name="connsiteX77" fmla="*/ 1614807 w 3528236"/>
              <a:gd name="connsiteY77" fmla="*/ 4351855 h 4352341"/>
              <a:gd name="connsiteX78" fmla="*/ 1513375 w 3528236"/>
              <a:gd name="connsiteY78" fmla="*/ 4115687 h 4352341"/>
              <a:gd name="connsiteX79" fmla="*/ 1528514 w 3528236"/>
              <a:gd name="connsiteY79" fmla="*/ 4059673 h 4352341"/>
              <a:gd name="connsiteX80" fmla="*/ 1408916 w 3528236"/>
              <a:gd name="connsiteY80" fmla="*/ 3934018 h 4352341"/>
              <a:gd name="connsiteX81" fmla="*/ 1384693 w 3528236"/>
              <a:gd name="connsiteY81" fmla="*/ 3849239 h 4352341"/>
              <a:gd name="connsiteX82" fmla="*/ 1262066 w 3528236"/>
              <a:gd name="connsiteY82" fmla="*/ 3781114 h 4352341"/>
              <a:gd name="connsiteX83" fmla="*/ 1227247 w 3528236"/>
              <a:gd name="connsiteY83" fmla="*/ 3696335 h 4352341"/>
              <a:gd name="connsiteX84" fmla="*/ 1240873 w 3528236"/>
              <a:gd name="connsiteY84" fmla="*/ 3635778 h 4352341"/>
              <a:gd name="connsiteX85" fmla="*/ 1169719 w 3528236"/>
              <a:gd name="connsiteY85" fmla="*/ 3519207 h 4352341"/>
              <a:gd name="connsiteX86" fmla="*/ 1087967 w 3528236"/>
              <a:gd name="connsiteY86" fmla="*/ 3472277 h 4352341"/>
              <a:gd name="connsiteX87" fmla="*/ 1087968 w 3528236"/>
              <a:gd name="connsiteY87" fmla="*/ 3425345 h 4352341"/>
              <a:gd name="connsiteX88" fmla="*/ 997133 w 3528236"/>
              <a:gd name="connsiteY88" fmla="*/ 3298176 h 4352341"/>
              <a:gd name="connsiteX89" fmla="*/ 955985 w 3528236"/>
              <a:gd name="connsiteY89" fmla="*/ 3274075 h 4352341"/>
              <a:gd name="connsiteX90" fmla="*/ 985316 w 3528236"/>
              <a:gd name="connsiteY90" fmla="*/ 3116837 h 4352341"/>
              <a:gd name="connsiteX91" fmla="*/ 1082875 w 3528236"/>
              <a:gd name="connsiteY91" fmla="*/ 3137252 h 4352341"/>
              <a:gd name="connsiteX92" fmla="*/ 1070651 w 3528236"/>
              <a:gd name="connsiteY92" fmla="*/ 3043280 h 4352341"/>
              <a:gd name="connsiteX93" fmla="*/ 1166002 w 3528236"/>
              <a:gd name="connsiteY93" fmla="*/ 3045727 h 4352341"/>
              <a:gd name="connsiteX94" fmla="*/ 1146443 w 3528236"/>
              <a:gd name="connsiteY94" fmla="*/ 2967490 h 4352341"/>
              <a:gd name="connsiteX95" fmla="*/ 1092655 w 3528236"/>
              <a:gd name="connsiteY95" fmla="*/ 2947930 h 4352341"/>
              <a:gd name="connsiteX96" fmla="*/ 1090545 w 3528236"/>
              <a:gd name="connsiteY96" fmla="*/ 2895343 h 4352341"/>
              <a:gd name="connsiteX97" fmla="*/ 1051084 w 3528236"/>
              <a:gd name="connsiteY97" fmla="*/ 2881735 h 4352341"/>
              <a:gd name="connsiteX98" fmla="*/ 1059248 w 3528236"/>
              <a:gd name="connsiteY98" fmla="*/ 2839553 h 4352341"/>
              <a:gd name="connsiteX99" fmla="*/ 1029312 w 3528236"/>
              <a:gd name="connsiteY99" fmla="*/ 2800092 h 4352341"/>
              <a:gd name="connsiteX100" fmla="*/ 1034755 w 3528236"/>
              <a:gd name="connsiteY100" fmla="*/ 2756549 h 4352341"/>
              <a:gd name="connsiteX101" fmla="*/ 1015706 w 3528236"/>
              <a:gd name="connsiteY101" fmla="*/ 2730696 h 4352341"/>
              <a:gd name="connsiteX102" fmla="*/ 1012984 w 3528236"/>
              <a:gd name="connsiteY102" fmla="*/ 2650413 h 4352341"/>
              <a:gd name="connsiteX103" fmla="*/ 993933 w 3528236"/>
              <a:gd name="connsiteY103" fmla="*/ 2587821 h 4352341"/>
              <a:gd name="connsiteX104" fmla="*/ 1026590 w 3528236"/>
              <a:gd name="connsiteY104" fmla="*/ 2511622 h 4352341"/>
              <a:gd name="connsiteX105" fmla="*/ 1007541 w 3528236"/>
              <a:gd name="connsiteY105" fmla="*/ 2483047 h 4352341"/>
              <a:gd name="connsiteX106" fmla="*/ 950391 w 3528236"/>
              <a:gd name="connsiteY106" fmla="*/ 2499376 h 4352341"/>
              <a:gd name="connsiteX107" fmla="*/ 902766 w 3528236"/>
              <a:gd name="connsiteY107" fmla="*/ 2499374 h 4352341"/>
              <a:gd name="connsiteX108" fmla="*/ 909569 w 3528236"/>
              <a:gd name="connsiteY108" fmla="*/ 2500735 h 4352341"/>
              <a:gd name="connsiteX109" fmla="*/ 849698 w 3528236"/>
              <a:gd name="connsiteY109" fmla="*/ 2560606 h 4352341"/>
              <a:gd name="connsiteX110" fmla="*/ 762612 w 3528236"/>
              <a:gd name="connsiteY110" fmla="*/ 2571492 h 4352341"/>
              <a:gd name="connsiteX111" fmla="*/ 704102 w 3528236"/>
              <a:gd name="connsiteY111" fmla="*/ 2500735 h 4352341"/>
              <a:gd name="connsiteX112" fmla="*/ 648313 w 3528236"/>
              <a:gd name="connsiteY112" fmla="*/ 2499374 h 4352341"/>
              <a:gd name="connsiteX113" fmla="*/ 634706 w 3528236"/>
              <a:gd name="connsiteY113" fmla="*/ 2545638 h 4352341"/>
              <a:gd name="connsiteX114" fmla="*/ 539456 w 3528236"/>
              <a:gd name="connsiteY114" fmla="*/ 2545639 h 4352341"/>
              <a:gd name="connsiteX115" fmla="*/ 495913 w 3528236"/>
              <a:gd name="connsiteY115" fmla="*/ 2499375 h 4352341"/>
              <a:gd name="connsiteX116" fmla="*/ 425156 w 3528236"/>
              <a:gd name="connsiteY116" fmla="*/ 2469439 h 4352341"/>
              <a:gd name="connsiteX117" fmla="*/ 388416 w 3528236"/>
              <a:gd name="connsiteY117" fmla="*/ 2443585 h 4352341"/>
              <a:gd name="connsiteX118" fmla="*/ 387055 w 3528236"/>
              <a:gd name="connsiteY118" fmla="*/ 2393239 h 4352341"/>
              <a:gd name="connsiteX119" fmla="*/ 327183 w 3528236"/>
              <a:gd name="connsiteY119" fmla="*/ 2351055 h 4352341"/>
              <a:gd name="connsiteX120" fmla="*/ 350316 w 3528236"/>
              <a:gd name="connsiteY120" fmla="*/ 2306153 h 4352341"/>
              <a:gd name="connsiteX121" fmla="*/ 316298 w 3528236"/>
              <a:gd name="connsiteY121" fmla="*/ 2273495 h 4352341"/>
              <a:gd name="connsiteX122" fmla="*/ 324462 w 3528236"/>
              <a:gd name="connsiteY122" fmla="*/ 2240839 h 4352341"/>
              <a:gd name="connsiteX123" fmla="*/ 340790 w 3528236"/>
              <a:gd name="connsiteY123" fmla="*/ 2180967 h 4352341"/>
              <a:gd name="connsiteX124" fmla="*/ 332625 w 3528236"/>
              <a:gd name="connsiteY124" fmla="*/ 2144229 h 4352341"/>
              <a:gd name="connsiteX125" fmla="*/ 278196 w 3528236"/>
              <a:gd name="connsiteY125" fmla="*/ 2131981 h 4352341"/>
              <a:gd name="connsiteX126" fmla="*/ 214244 w 3528236"/>
              <a:gd name="connsiteY126" fmla="*/ 2130621 h 4352341"/>
              <a:gd name="connsiteX127" fmla="*/ 49597 w 3528236"/>
              <a:gd name="connsiteY127" fmla="*/ 2085717 h 4352341"/>
              <a:gd name="connsiteX128" fmla="*/ 612 w 3528236"/>
              <a:gd name="connsiteY128" fmla="*/ 2004074 h 4352341"/>
              <a:gd name="connsiteX129" fmla="*/ 72730 w 3528236"/>
              <a:gd name="connsiteY129" fmla="*/ 1956449 h 4352341"/>
              <a:gd name="connsiteX130" fmla="*/ 102666 w 3528236"/>
              <a:gd name="connsiteY130" fmla="*/ 1910185 h 4352341"/>
              <a:gd name="connsiteX131" fmla="*/ 74090 w 3528236"/>
              <a:gd name="connsiteY131" fmla="*/ 1844871 h 4352341"/>
              <a:gd name="connsiteX132" fmla="*/ 102665 w 3528236"/>
              <a:gd name="connsiteY132" fmla="*/ 1802689 h 4352341"/>
              <a:gd name="connsiteX0" fmla="*/ 269824 w 3528236"/>
              <a:gd name="connsiteY0" fmla="*/ 1770949 h 4352341"/>
              <a:gd name="connsiteX1" fmla="*/ 196555 w 3528236"/>
              <a:gd name="connsiteY1" fmla="*/ 1736014 h 4352341"/>
              <a:gd name="connsiteX2" fmla="*/ 410187 w 3528236"/>
              <a:gd name="connsiteY2" fmla="*/ 1786361 h 4352341"/>
              <a:gd name="connsiteX3" fmla="*/ 425570 w 3528236"/>
              <a:gd name="connsiteY3" fmla="*/ 1721762 h 4352341"/>
              <a:gd name="connsiteX4" fmla="*/ 400403 w 3528236"/>
              <a:gd name="connsiteY4" fmla="*/ 1609909 h 4352341"/>
              <a:gd name="connsiteX5" fmla="*/ 383625 w 3528236"/>
              <a:gd name="connsiteY5" fmla="*/ 1514834 h 4352341"/>
              <a:gd name="connsiteX6" fmla="*/ 403199 w 3528236"/>
              <a:gd name="connsiteY6" fmla="*/ 1400184 h 4352341"/>
              <a:gd name="connsiteX7" fmla="*/ 503867 w 3528236"/>
              <a:gd name="connsiteY7" fmla="*/ 1319090 h 4352341"/>
              <a:gd name="connsiteX8" fmla="*/ 626906 w 3528236"/>
              <a:gd name="connsiteY8" fmla="*/ 1235200 h 4352341"/>
              <a:gd name="connsiteX9" fmla="*/ 674443 w 3528236"/>
              <a:gd name="connsiteY9" fmla="*/ 1047846 h 4352341"/>
              <a:gd name="connsiteX10" fmla="*/ 593350 w 3528236"/>
              <a:gd name="connsiteY10" fmla="*/ 930400 h 4352341"/>
              <a:gd name="connsiteX11" fmla="*/ 573775 w 3528236"/>
              <a:gd name="connsiteY11" fmla="*/ 857696 h 4352341"/>
              <a:gd name="connsiteX12" fmla="*/ 724777 w 3528236"/>
              <a:gd name="connsiteY12" fmla="*/ 782195 h 4352341"/>
              <a:gd name="connsiteX13" fmla="*/ 808667 w 3528236"/>
              <a:gd name="connsiteY13" fmla="*/ 661953 h 4352341"/>
              <a:gd name="connsiteX14" fmla="*/ 817056 w 3528236"/>
              <a:gd name="connsiteY14" fmla="*/ 533322 h 4352341"/>
              <a:gd name="connsiteX15" fmla="*/ 811464 w 3528236"/>
              <a:gd name="connsiteY15" fmla="*/ 474599 h 4352341"/>
              <a:gd name="connsiteX16" fmla="*/ 864594 w 3528236"/>
              <a:gd name="connsiteY16" fmla="*/ 415876 h 4352341"/>
              <a:gd name="connsiteX17" fmla="*/ 828241 w 3528236"/>
              <a:gd name="connsiteY17" fmla="*/ 318004 h 4352341"/>
              <a:gd name="connsiteX18" fmla="*/ 912131 w 3528236"/>
              <a:gd name="connsiteY18" fmla="*/ 337578 h 4352341"/>
              <a:gd name="connsiteX19" fmla="*/ 982040 w 3528236"/>
              <a:gd name="connsiteY19" fmla="*/ 278856 h 4352341"/>
              <a:gd name="connsiteX20" fmla="*/ 1043559 w 3528236"/>
              <a:gd name="connsiteY20" fmla="*/ 231318 h 4352341"/>
              <a:gd name="connsiteX21" fmla="*/ 1029577 w 3528236"/>
              <a:gd name="connsiteY21" fmla="*/ 144632 h 4352341"/>
              <a:gd name="connsiteX22" fmla="*/ 1135838 w 3528236"/>
              <a:gd name="connsiteY22" fmla="*/ 150224 h 4352341"/>
              <a:gd name="connsiteX23" fmla="*/ 1183375 w 3528236"/>
              <a:gd name="connsiteY23" fmla="*/ 192169 h 4352341"/>
              <a:gd name="connsiteX24" fmla="*/ 1278451 w 3528236"/>
              <a:gd name="connsiteY24" fmla="*/ 127854 h 4352341"/>
              <a:gd name="connsiteX25" fmla="*/ 1278451 w 3528236"/>
              <a:gd name="connsiteY25" fmla="*/ 127854 h 4352341"/>
              <a:gd name="connsiteX26" fmla="*/ 1379119 w 3528236"/>
              <a:gd name="connsiteY26" fmla="*/ 113872 h 4352341"/>
              <a:gd name="connsiteX27" fmla="*/ 1381915 w 3528236"/>
              <a:gd name="connsiteY27" fmla="*/ 111076 h 4352341"/>
              <a:gd name="connsiteX28" fmla="*/ 1653159 w 3528236"/>
              <a:gd name="connsiteY28" fmla="*/ 10408 h 4352341"/>
              <a:gd name="connsiteX29" fmla="*/ 2609503 w 3528236"/>
              <a:gd name="connsiteY29" fmla="*/ 2018 h 4352341"/>
              <a:gd name="connsiteX30" fmla="*/ 3319051 w 3528236"/>
              <a:gd name="connsiteY30" fmla="*/ 700104 h 4352341"/>
              <a:gd name="connsiteX31" fmla="*/ 3523701 w 3528236"/>
              <a:gd name="connsiteY31" fmla="*/ 1026675 h 4352341"/>
              <a:gd name="connsiteX32" fmla="*/ 3362592 w 3528236"/>
              <a:gd name="connsiteY32" fmla="*/ 1196492 h 4352341"/>
              <a:gd name="connsiteX33" fmla="*/ 3118752 w 3528236"/>
              <a:gd name="connsiteY33" fmla="*/ 1340184 h 4352341"/>
              <a:gd name="connsiteX34" fmla="*/ 2783471 w 3528236"/>
              <a:gd name="connsiteY34" fmla="*/ 1466459 h 4352341"/>
              <a:gd name="connsiteX35" fmla="*/ 2265311 w 3528236"/>
              <a:gd name="connsiteY35" fmla="*/ 1523064 h 4352341"/>
              <a:gd name="connsiteX36" fmla="*/ 1947448 w 3528236"/>
              <a:gd name="connsiteY36" fmla="*/ 1705945 h 4352341"/>
              <a:gd name="connsiteX37" fmla="*/ 1903906 w 3528236"/>
              <a:gd name="connsiteY37" fmla="*/ 1544835 h 4352341"/>
              <a:gd name="connsiteX38" fmla="*/ 1738444 w 3528236"/>
              <a:gd name="connsiteY38" fmla="*/ 1601441 h 4352341"/>
              <a:gd name="connsiteX39" fmla="*/ 1647003 w 3528236"/>
              <a:gd name="connsiteY39" fmla="*/ 1758195 h 4352341"/>
              <a:gd name="connsiteX40" fmla="*/ 1755860 w 3528236"/>
              <a:gd name="connsiteY40" fmla="*/ 1997681 h 4352341"/>
              <a:gd name="connsiteX41" fmla="*/ 1877781 w 3528236"/>
              <a:gd name="connsiteY41" fmla="*/ 2084765 h 4352341"/>
              <a:gd name="connsiteX42" fmla="*/ 1842946 w 3528236"/>
              <a:gd name="connsiteY42" fmla="*/ 2250228 h 4352341"/>
              <a:gd name="connsiteX43" fmla="*/ 1903906 w 3528236"/>
              <a:gd name="connsiteY43" fmla="*/ 2372149 h 4352341"/>
              <a:gd name="connsiteX44" fmla="*/ 2104202 w 3528236"/>
              <a:gd name="connsiteY44" fmla="*/ 2398274 h 4352341"/>
              <a:gd name="connsiteX45" fmla="*/ 2652843 w 3528236"/>
              <a:gd name="connsiteY45" fmla="*/ 2546319 h 4352341"/>
              <a:gd name="connsiteX46" fmla="*/ 2661551 w 3528236"/>
              <a:gd name="connsiteY46" fmla="*/ 2772742 h 4352341"/>
              <a:gd name="connsiteX47" fmla="*/ 2670259 w 3528236"/>
              <a:gd name="connsiteY47" fmla="*/ 3160272 h 4352341"/>
              <a:gd name="connsiteX48" fmla="*/ 2530923 w 3528236"/>
              <a:gd name="connsiteY48" fmla="*/ 3182043 h 4352341"/>
              <a:gd name="connsiteX49" fmla="*/ 2487380 w 3528236"/>
              <a:gd name="connsiteY49" fmla="*/ 3042705 h 4352341"/>
              <a:gd name="connsiteX50" fmla="*/ 2382877 w 3528236"/>
              <a:gd name="connsiteY50" fmla="*/ 3177688 h 4352341"/>
              <a:gd name="connsiteX51" fmla="*/ 2165163 w 3528236"/>
              <a:gd name="connsiteY51" fmla="*/ 3142854 h 4352341"/>
              <a:gd name="connsiteX52" fmla="*/ 1999700 w 3528236"/>
              <a:gd name="connsiteY52" fmla="*/ 2990454 h 4352341"/>
              <a:gd name="connsiteX53" fmla="*/ 1959544 w 3528236"/>
              <a:gd name="connsiteY53" fmla="*/ 3095441 h 4352341"/>
              <a:gd name="connsiteX54" fmla="*/ 1905357 w 3528236"/>
              <a:gd name="connsiteY54" fmla="*/ 3143339 h 4352341"/>
              <a:gd name="connsiteX55" fmla="*/ 1809563 w 3528236"/>
              <a:gd name="connsiteY55" fmla="*/ 3102698 h 4352341"/>
              <a:gd name="connsiteX56" fmla="*/ 1707963 w 3528236"/>
              <a:gd name="connsiteY56" fmla="*/ 3175270 h 4352341"/>
              <a:gd name="connsiteX57" fmla="*/ 1536695 w 3528236"/>
              <a:gd name="connsiteY57" fmla="*/ 3205265 h 4352341"/>
              <a:gd name="connsiteX58" fmla="*/ 1346075 w 3528236"/>
              <a:gd name="connsiteY58" fmla="*/ 3351377 h 4352341"/>
              <a:gd name="connsiteX59" fmla="*/ 1570078 w 3528236"/>
              <a:gd name="connsiteY59" fmla="*/ 3361051 h 4352341"/>
              <a:gd name="connsiteX60" fmla="*/ 1832302 w 3528236"/>
              <a:gd name="connsiteY60" fmla="*/ 3217845 h 4352341"/>
              <a:gd name="connsiteX61" fmla="*/ 2038889 w 3528236"/>
              <a:gd name="connsiteY61" fmla="*/ 3234294 h 4352341"/>
              <a:gd name="connsiteX62" fmla="*/ 2117266 w 3528236"/>
              <a:gd name="connsiteY62" fmla="*/ 3360569 h 4352341"/>
              <a:gd name="connsiteX63" fmla="*/ 2295792 w 3528236"/>
              <a:gd name="connsiteY63" fmla="*/ 3417174 h 4352341"/>
              <a:gd name="connsiteX64" fmla="*/ 2422066 w 3528236"/>
              <a:gd name="connsiteY64" fmla="*/ 3282191 h 4352341"/>
              <a:gd name="connsiteX65" fmla="*/ 2478671 w 3528236"/>
              <a:gd name="connsiteY65" fmla="*/ 3369277 h 4352341"/>
              <a:gd name="connsiteX66" fmla="*/ 2609299 w 3528236"/>
              <a:gd name="connsiteY66" fmla="*/ 3356215 h 4352341"/>
              <a:gd name="connsiteX67" fmla="*/ 2700741 w 3528236"/>
              <a:gd name="connsiteY67" fmla="*/ 3469425 h 4352341"/>
              <a:gd name="connsiteX68" fmla="*/ 2631071 w 3528236"/>
              <a:gd name="connsiteY68" fmla="*/ 3608762 h 4352341"/>
              <a:gd name="connsiteX69" fmla="*/ 2648489 w 3528236"/>
              <a:gd name="connsiteY69" fmla="*/ 3691494 h 4352341"/>
              <a:gd name="connsiteX70" fmla="*/ 2572072 w 3528236"/>
              <a:gd name="connsiteY70" fmla="*/ 3769509 h 4352341"/>
              <a:gd name="connsiteX71" fmla="*/ 2517860 w 3528236"/>
              <a:gd name="connsiteY71" fmla="*/ 3848246 h 4352341"/>
              <a:gd name="connsiteX72" fmla="*/ 2415664 w 3528236"/>
              <a:gd name="connsiteY72" fmla="*/ 3935533 h 4352341"/>
              <a:gd name="connsiteX73" fmla="*/ 2265787 w 3528236"/>
              <a:gd name="connsiteY73" fmla="*/ 4044535 h 4352341"/>
              <a:gd name="connsiteX74" fmla="*/ 2268814 w 3528236"/>
              <a:gd name="connsiteY74" fmla="*/ 4082382 h 4352341"/>
              <a:gd name="connsiteX75" fmla="*/ 1866116 w 3528236"/>
              <a:gd name="connsiteY75" fmla="*/ 4332175 h 4352341"/>
              <a:gd name="connsiteX76" fmla="*/ 1870658 w 3528236"/>
              <a:gd name="connsiteY76" fmla="*/ 4333689 h 4352341"/>
              <a:gd name="connsiteX77" fmla="*/ 1614807 w 3528236"/>
              <a:gd name="connsiteY77" fmla="*/ 4351855 h 4352341"/>
              <a:gd name="connsiteX78" fmla="*/ 1513375 w 3528236"/>
              <a:gd name="connsiteY78" fmla="*/ 4115687 h 4352341"/>
              <a:gd name="connsiteX79" fmla="*/ 1528514 w 3528236"/>
              <a:gd name="connsiteY79" fmla="*/ 4059673 h 4352341"/>
              <a:gd name="connsiteX80" fmla="*/ 1408916 w 3528236"/>
              <a:gd name="connsiteY80" fmla="*/ 3934018 h 4352341"/>
              <a:gd name="connsiteX81" fmla="*/ 1384693 w 3528236"/>
              <a:gd name="connsiteY81" fmla="*/ 3849239 h 4352341"/>
              <a:gd name="connsiteX82" fmla="*/ 1262066 w 3528236"/>
              <a:gd name="connsiteY82" fmla="*/ 3781114 h 4352341"/>
              <a:gd name="connsiteX83" fmla="*/ 1227247 w 3528236"/>
              <a:gd name="connsiteY83" fmla="*/ 3696335 h 4352341"/>
              <a:gd name="connsiteX84" fmla="*/ 1240873 w 3528236"/>
              <a:gd name="connsiteY84" fmla="*/ 3635778 h 4352341"/>
              <a:gd name="connsiteX85" fmla="*/ 1169719 w 3528236"/>
              <a:gd name="connsiteY85" fmla="*/ 3519207 h 4352341"/>
              <a:gd name="connsiteX86" fmla="*/ 1087967 w 3528236"/>
              <a:gd name="connsiteY86" fmla="*/ 3472277 h 4352341"/>
              <a:gd name="connsiteX87" fmla="*/ 1087968 w 3528236"/>
              <a:gd name="connsiteY87" fmla="*/ 3425345 h 4352341"/>
              <a:gd name="connsiteX88" fmla="*/ 997133 w 3528236"/>
              <a:gd name="connsiteY88" fmla="*/ 3298176 h 4352341"/>
              <a:gd name="connsiteX89" fmla="*/ 955985 w 3528236"/>
              <a:gd name="connsiteY89" fmla="*/ 3274075 h 4352341"/>
              <a:gd name="connsiteX90" fmla="*/ 985316 w 3528236"/>
              <a:gd name="connsiteY90" fmla="*/ 3116837 h 4352341"/>
              <a:gd name="connsiteX91" fmla="*/ 1082875 w 3528236"/>
              <a:gd name="connsiteY91" fmla="*/ 3137252 h 4352341"/>
              <a:gd name="connsiteX92" fmla="*/ 1070651 w 3528236"/>
              <a:gd name="connsiteY92" fmla="*/ 3043280 h 4352341"/>
              <a:gd name="connsiteX93" fmla="*/ 1166002 w 3528236"/>
              <a:gd name="connsiteY93" fmla="*/ 3045727 h 4352341"/>
              <a:gd name="connsiteX94" fmla="*/ 1146443 w 3528236"/>
              <a:gd name="connsiteY94" fmla="*/ 2967490 h 4352341"/>
              <a:gd name="connsiteX95" fmla="*/ 1092655 w 3528236"/>
              <a:gd name="connsiteY95" fmla="*/ 2947930 h 4352341"/>
              <a:gd name="connsiteX96" fmla="*/ 1090545 w 3528236"/>
              <a:gd name="connsiteY96" fmla="*/ 2895343 h 4352341"/>
              <a:gd name="connsiteX97" fmla="*/ 1051084 w 3528236"/>
              <a:gd name="connsiteY97" fmla="*/ 2881735 h 4352341"/>
              <a:gd name="connsiteX98" fmla="*/ 1059248 w 3528236"/>
              <a:gd name="connsiteY98" fmla="*/ 2839553 h 4352341"/>
              <a:gd name="connsiteX99" fmla="*/ 1029312 w 3528236"/>
              <a:gd name="connsiteY99" fmla="*/ 2800092 h 4352341"/>
              <a:gd name="connsiteX100" fmla="*/ 1034755 w 3528236"/>
              <a:gd name="connsiteY100" fmla="*/ 2756549 h 4352341"/>
              <a:gd name="connsiteX101" fmla="*/ 1015706 w 3528236"/>
              <a:gd name="connsiteY101" fmla="*/ 2730696 h 4352341"/>
              <a:gd name="connsiteX102" fmla="*/ 1012984 w 3528236"/>
              <a:gd name="connsiteY102" fmla="*/ 2650413 h 4352341"/>
              <a:gd name="connsiteX103" fmla="*/ 993933 w 3528236"/>
              <a:gd name="connsiteY103" fmla="*/ 2587821 h 4352341"/>
              <a:gd name="connsiteX104" fmla="*/ 1026590 w 3528236"/>
              <a:gd name="connsiteY104" fmla="*/ 2511622 h 4352341"/>
              <a:gd name="connsiteX105" fmla="*/ 1007541 w 3528236"/>
              <a:gd name="connsiteY105" fmla="*/ 2483047 h 4352341"/>
              <a:gd name="connsiteX106" fmla="*/ 950391 w 3528236"/>
              <a:gd name="connsiteY106" fmla="*/ 2499376 h 4352341"/>
              <a:gd name="connsiteX107" fmla="*/ 902766 w 3528236"/>
              <a:gd name="connsiteY107" fmla="*/ 2499374 h 4352341"/>
              <a:gd name="connsiteX108" fmla="*/ 909569 w 3528236"/>
              <a:gd name="connsiteY108" fmla="*/ 2500735 h 4352341"/>
              <a:gd name="connsiteX109" fmla="*/ 849698 w 3528236"/>
              <a:gd name="connsiteY109" fmla="*/ 2560606 h 4352341"/>
              <a:gd name="connsiteX110" fmla="*/ 762612 w 3528236"/>
              <a:gd name="connsiteY110" fmla="*/ 2571492 h 4352341"/>
              <a:gd name="connsiteX111" fmla="*/ 704102 w 3528236"/>
              <a:gd name="connsiteY111" fmla="*/ 2500735 h 4352341"/>
              <a:gd name="connsiteX112" fmla="*/ 648313 w 3528236"/>
              <a:gd name="connsiteY112" fmla="*/ 2499374 h 4352341"/>
              <a:gd name="connsiteX113" fmla="*/ 634706 w 3528236"/>
              <a:gd name="connsiteY113" fmla="*/ 2545638 h 4352341"/>
              <a:gd name="connsiteX114" fmla="*/ 539456 w 3528236"/>
              <a:gd name="connsiteY114" fmla="*/ 2545639 h 4352341"/>
              <a:gd name="connsiteX115" fmla="*/ 495913 w 3528236"/>
              <a:gd name="connsiteY115" fmla="*/ 2499375 h 4352341"/>
              <a:gd name="connsiteX116" fmla="*/ 425156 w 3528236"/>
              <a:gd name="connsiteY116" fmla="*/ 2469439 h 4352341"/>
              <a:gd name="connsiteX117" fmla="*/ 388416 w 3528236"/>
              <a:gd name="connsiteY117" fmla="*/ 2443585 h 4352341"/>
              <a:gd name="connsiteX118" fmla="*/ 387055 w 3528236"/>
              <a:gd name="connsiteY118" fmla="*/ 2393239 h 4352341"/>
              <a:gd name="connsiteX119" fmla="*/ 327183 w 3528236"/>
              <a:gd name="connsiteY119" fmla="*/ 2351055 h 4352341"/>
              <a:gd name="connsiteX120" fmla="*/ 350316 w 3528236"/>
              <a:gd name="connsiteY120" fmla="*/ 2306153 h 4352341"/>
              <a:gd name="connsiteX121" fmla="*/ 316298 w 3528236"/>
              <a:gd name="connsiteY121" fmla="*/ 2273495 h 4352341"/>
              <a:gd name="connsiteX122" fmla="*/ 324462 w 3528236"/>
              <a:gd name="connsiteY122" fmla="*/ 2240839 h 4352341"/>
              <a:gd name="connsiteX123" fmla="*/ 340790 w 3528236"/>
              <a:gd name="connsiteY123" fmla="*/ 2180967 h 4352341"/>
              <a:gd name="connsiteX124" fmla="*/ 332625 w 3528236"/>
              <a:gd name="connsiteY124" fmla="*/ 2144229 h 4352341"/>
              <a:gd name="connsiteX125" fmla="*/ 278196 w 3528236"/>
              <a:gd name="connsiteY125" fmla="*/ 2131981 h 4352341"/>
              <a:gd name="connsiteX126" fmla="*/ 214244 w 3528236"/>
              <a:gd name="connsiteY126" fmla="*/ 2130621 h 4352341"/>
              <a:gd name="connsiteX127" fmla="*/ 49597 w 3528236"/>
              <a:gd name="connsiteY127" fmla="*/ 2085717 h 4352341"/>
              <a:gd name="connsiteX128" fmla="*/ 612 w 3528236"/>
              <a:gd name="connsiteY128" fmla="*/ 2004074 h 4352341"/>
              <a:gd name="connsiteX129" fmla="*/ 72730 w 3528236"/>
              <a:gd name="connsiteY129" fmla="*/ 1956449 h 4352341"/>
              <a:gd name="connsiteX130" fmla="*/ 102666 w 3528236"/>
              <a:gd name="connsiteY130" fmla="*/ 1910185 h 4352341"/>
              <a:gd name="connsiteX131" fmla="*/ 74090 w 3528236"/>
              <a:gd name="connsiteY131" fmla="*/ 1844871 h 4352341"/>
              <a:gd name="connsiteX132" fmla="*/ 102665 w 3528236"/>
              <a:gd name="connsiteY132" fmla="*/ 1802689 h 4352341"/>
              <a:gd name="connsiteX0" fmla="*/ 220838 w 3528236"/>
              <a:gd name="connsiteY0" fmla="*/ 1781835 h 4352341"/>
              <a:gd name="connsiteX1" fmla="*/ 196555 w 3528236"/>
              <a:gd name="connsiteY1" fmla="*/ 1736014 h 4352341"/>
              <a:gd name="connsiteX2" fmla="*/ 410187 w 3528236"/>
              <a:gd name="connsiteY2" fmla="*/ 1786361 h 4352341"/>
              <a:gd name="connsiteX3" fmla="*/ 425570 w 3528236"/>
              <a:gd name="connsiteY3" fmla="*/ 1721762 h 4352341"/>
              <a:gd name="connsiteX4" fmla="*/ 400403 w 3528236"/>
              <a:gd name="connsiteY4" fmla="*/ 1609909 h 4352341"/>
              <a:gd name="connsiteX5" fmla="*/ 383625 w 3528236"/>
              <a:gd name="connsiteY5" fmla="*/ 1514834 h 4352341"/>
              <a:gd name="connsiteX6" fmla="*/ 403199 w 3528236"/>
              <a:gd name="connsiteY6" fmla="*/ 1400184 h 4352341"/>
              <a:gd name="connsiteX7" fmla="*/ 503867 w 3528236"/>
              <a:gd name="connsiteY7" fmla="*/ 1319090 h 4352341"/>
              <a:gd name="connsiteX8" fmla="*/ 626906 w 3528236"/>
              <a:gd name="connsiteY8" fmla="*/ 1235200 h 4352341"/>
              <a:gd name="connsiteX9" fmla="*/ 674443 w 3528236"/>
              <a:gd name="connsiteY9" fmla="*/ 1047846 h 4352341"/>
              <a:gd name="connsiteX10" fmla="*/ 593350 w 3528236"/>
              <a:gd name="connsiteY10" fmla="*/ 930400 h 4352341"/>
              <a:gd name="connsiteX11" fmla="*/ 573775 w 3528236"/>
              <a:gd name="connsiteY11" fmla="*/ 857696 h 4352341"/>
              <a:gd name="connsiteX12" fmla="*/ 724777 w 3528236"/>
              <a:gd name="connsiteY12" fmla="*/ 782195 h 4352341"/>
              <a:gd name="connsiteX13" fmla="*/ 808667 w 3528236"/>
              <a:gd name="connsiteY13" fmla="*/ 661953 h 4352341"/>
              <a:gd name="connsiteX14" fmla="*/ 817056 w 3528236"/>
              <a:gd name="connsiteY14" fmla="*/ 533322 h 4352341"/>
              <a:gd name="connsiteX15" fmla="*/ 811464 w 3528236"/>
              <a:gd name="connsiteY15" fmla="*/ 474599 h 4352341"/>
              <a:gd name="connsiteX16" fmla="*/ 864594 w 3528236"/>
              <a:gd name="connsiteY16" fmla="*/ 415876 h 4352341"/>
              <a:gd name="connsiteX17" fmla="*/ 828241 w 3528236"/>
              <a:gd name="connsiteY17" fmla="*/ 318004 h 4352341"/>
              <a:gd name="connsiteX18" fmla="*/ 912131 w 3528236"/>
              <a:gd name="connsiteY18" fmla="*/ 337578 h 4352341"/>
              <a:gd name="connsiteX19" fmla="*/ 982040 w 3528236"/>
              <a:gd name="connsiteY19" fmla="*/ 278856 h 4352341"/>
              <a:gd name="connsiteX20" fmla="*/ 1043559 w 3528236"/>
              <a:gd name="connsiteY20" fmla="*/ 231318 h 4352341"/>
              <a:gd name="connsiteX21" fmla="*/ 1029577 w 3528236"/>
              <a:gd name="connsiteY21" fmla="*/ 144632 h 4352341"/>
              <a:gd name="connsiteX22" fmla="*/ 1135838 w 3528236"/>
              <a:gd name="connsiteY22" fmla="*/ 150224 h 4352341"/>
              <a:gd name="connsiteX23" fmla="*/ 1183375 w 3528236"/>
              <a:gd name="connsiteY23" fmla="*/ 192169 h 4352341"/>
              <a:gd name="connsiteX24" fmla="*/ 1278451 w 3528236"/>
              <a:gd name="connsiteY24" fmla="*/ 127854 h 4352341"/>
              <a:gd name="connsiteX25" fmla="*/ 1278451 w 3528236"/>
              <a:gd name="connsiteY25" fmla="*/ 127854 h 4352341"/>
              <a:gd name="connsiteX26" fmla="*/ 1379119 w 3528236"/>
              <a:gd name="connsiteY26" fmla="*/ 113872 h 4352341"/>
              <a:gd name="connsiteX27" fmla="*/ 1381915 w 3528236"/>
              <a:gd name="connsiteY27" fmla="*/ 111076 h 4352341"/>
              <a:gd name="connsiteX28" fmla="*/ 1653159 w 3528236"/>
              <a:gd name="connsiteY28" fmla="*/ 10408 h 4352341"/>
              <a:gd name="connsiteX29" fmla="*/ 2609503 w 3528236"/>
              <a:gd name="connsiteY29" fmla="*/ 2018 h 4352341"/>
              <a:gd name="connsiteX30" fmla="*/ 3319051 w 3528236"/>
              <a:gd name="connsiteY30" fmla="*/ 700104 h 4352341"/>
              <a:gd name="connsiteX31" fmla="*/ 3523701 w 3528236"/>
              <a:gd name="connsiteY31" fmla="*/ 1026675 h 4352341"/>
              <a:gd name="connsiteX32" fmla="*/ 3362592 w 3528236"/>
              <a:gd name="connsiteY32" fmla="*/ 1196492 h 4352341"/>
              <a:gd name="connsiteX33" fmla="*/ 3118752 w 3528236"/>
              <a:gd name="connsiteY33" fmla="*/ 1340184 h 4352341"/>
              <a:gd name="connsiteX34" fmla="*/ 2783471 w 3528236"/>
              <a:gd name="connsiteY34" fmla="*/ 1466459 h 4352341"/>
              <a:gd name="connsiteX35" fmla="*/ 2265311 w 3528236"/>
              <a:gd name="connsiteY35" fmla="*/ 1523064 h 4352341"/>
              <a:gd name="connsiteX36" fmla="*/ 1947448 w 3528236"/>
              <a:gd name="connsiteY36" fmla="*/ 1705945 h 4352341"/>
              <a:gd name="connsiteX37" fmla="*/ 1903906 w 3528236"/>
              <a:gd name="connsiteY37" fmla="*/ 1544835 h 4352341"/>
              <a:gd name="connsiteX38" fmla="*/ 1738444 w 3528236"/>
              <a:gd name="connsiteY38" fmla="*/ 1601441 h 4352341"/>
              <a:gd name="connsiteX39" fmla="*/ 1647003 w 3528236"/>
              <a:gd name="connsiteY39" fmla="*/ 1758195 h 4352341"/>
              <a:gd name="connsiteX40" fmla="*/ 1755860 w 3528236"/>
              <a:gd name="connsiteY40" fmla="*/ 1997681 h 4352341"/>
              <a:gd name="connsiteX41" fmla="*/ 1877781 w 3528236"/>
              <a:gd name="connsiteY41" fmla="*/ 2084765 h 4352341"/>
              <a:gd name="connsiteX42" fmla="*/ 1842946 w 3528236"/>
              <a:gd name="connsiteY42" fmla="*/ 2250228 h 4352341"/>
              <a:gd name="connsiteX43" fmla="*/ 1903906 w 3528236"/>
              <a:gd name="connsiteY43" fmla="*/ 2372149 h 4352341"/>
              <a:gd name="connsiteX44" fmla="*/ 2104202 w 3528236"/>
              <a:gd name="connsiteY44" fmla="*/ 2398274 h 4352341"/>
              <a:gd name="connsiteX45" fmla="*/ 2652843 w 3528236"/>
              <a:gd name="connsiteY45" fmla="*/ 2546319 h 4352341"/>
              <a:gd name="connsiteX46" fmla="*/ 2661551 w 3528236"/>
              <a:gd name="connsiteY46" fmla="*/ 2772742 h 4352341"/>
              <a:gd name="connsiteX47" fmla="*/ 2670259 w 3528236"/>
              <a:gd name="connsiteY47" fmla="*/ 3160272 h 4352341"/>
              <a:gd name="connsiteX48" fmla="*/ 2530923 w 3528236"/>
              <a:gd name="connsiteY48" fmla="*/ 3182043 h 4352341"/>
              <a:gd name="connsiteX49" fmla="*/ 2487380 w 3528236"/>
              <a:gd name="connsiteY49" fmla="*/ 3042705 h 4352341"/>
              <a:gd name="connsiteX50" fmla="*/ 2382877 w 3528236"/>
              <a:gd name="connsiteY50" fmla="*/ 3177688 h 4352341"/>
              <a:gd name="connsiteX51" fmla="*/ 2165163 w 3528236"/>
              <a:gd name="connsiteY51" fmla="*/ 3142854 h 4352341"/>
              <a:gd name="connsiteX52" fmla="*/ 1999700 w 3528236"/>
              <a:gd name="connsiteY52" fmla="*/ 2990454 h 4352341"/>
              <a:gd name="connsiteX53" fmla="*/ 1959544 w 3528236"/>
              <a:gd name="connsiteY53" fmla="*/ 3095441 h 4352341"/>
              <a:gd name="connsiteX54" fmla="*/ 1905357 w 3528236"/>
              <a:gd name="connsiteY54" fmla="*/ 3143339 h 4352341"/>
              <a:gd name="connsiteX55" fmla="*/ 1809563 w 3528236"/>
              <a:gd name="connsiteY55" fmla="*/ 3102698 h 4352341"/>
              <a:gd name="connsiteX56" fmla="*/ 1707963 w 3528236"/>
              <a:gd name="connsiteY56" fmla="*/ 3175270 h 4352341"/>
              <a:gd name="connsiteX57" fmla="*/ 1536695 w 3528236"/>
              <a:gd name="connsiteY57" fmla="*/ 3205265 h 4352341"/>
              <a:gd name="connsiteX58" fmla="*/ 1346075 w 3528236"/>
              <a:gd name="connsiteY58" fmla="*/ 3351377 h 4352341"/>
              <a:gd name="connsiteX59" fmla="*/ 1570078 w 3528236"/>
              <a:gd name="connsiteY59" fmla="*/ 3361051 h 4352341"/>
              <a:gd name="connsiteX60" fmla="*/ 1832302 w 3528236"/>
              <a:gd name="connsiteY60" fmla="*/ 3217845 h 4352341"/>
              <a:gd name="connsiteX61" fmla="*/ 2038889 w 3528236"/>
              <a:gd name="connsiteY61" fmla="*/ 3234294 h 4352341"/>
              <a:gd name="connsiteX62" fmla="*/ 2117266 w 3528236"/>
              <a:gd name="connsiteY62" fmla="*/ 3360569 h 4352341"/>
              <a:gd name="connsiteX63" fmla="*/ 2295792 w 3528236"/>
              <a:gd name="connsiteY63" fmla="*/ 3417174 h 4352341"/>
              <a:gd name="connsiteX64" fmla="*/ 2422066 w 3528236"/>
              <a:gd name="connsiteY64" fmla="*/ 3282191 h 4352341"/>
              <a:gd name="connsiteX65" fmla="*/ 2478671 w 3528236"/>
              <a:gd name="connsiteY65" fmla="*/ 3369277 h 4352341"/>
              <a:gd name="connsiteX66" fmla="*/ 2609299 w 3528236"/>
              <a:gd name="connsiteY66" fmla="*/ 3356215 h 4352341"/>
              <a:gd name="connsiteX67" fmla="*/ 2700741 w 3528236"/>
              <a:gd name="connsiteY67" fmla="*/ 3469425 h 4352341"/>
              <a:gd name="connsiteX68" fmla="*/ 2631071 w 3528236"/>
              <a:gd name="connsiteY68" fmla="*/ 3608762 h 4352341"/>
              <a:gd name="connsiteX69" fmla="*/ 2648489 w 3528236"/>
              <a:gd name="connsiteY69" fmla="*/ 3691494 h 4352341"/>
              <a:gd name="connsiteX70" fmla="*/ 2572072 w 3528236"/>
              <a:gd name="connsiteY70" fmla="*/ 3769509 h 4352341"/>
              <a:gd name="connsiteX71" fmla="*/ 2517860 w 3528236"/>
              <a:gd name="connsiteY71" fmla="*/ 3848246 h 4352341"/>
              <a:gd name="connsiteX72" fmla="*/ 2415664 w 3528236"/>
              <a:gd name="connsiteY72" fmla="*/ 3935533 h 4352341"/>
              <a:gd name="connsiteX73" fmla="*/ 2265787 w 3528236"/>
              <a:gd name="connsiteY73" fmla="*/ 4044535 h 4352341"/>
              <a:gd name="connsiteX74" fmla="*/ 2268814 w 3528236"/>
              <a:gd name="connsiteY74" fmla="*/ 4082382 h 4352341"/>
              <a:gd name="connsiteX75" fmla="*/ 1866116 w 3528236"/>
              <a:gd name="connsiteY75" fmla="*/ 4332175 h 4352341"/>
              <a:gd name="connsiteX76" fmla="*/ 1870658 w 3528236"/>
              <a:gd name="connsiteY76" fmla="*/ 4333689 h 4352341"/>
              <a:gd name="connsiteX77" fmla="*/ 1614807 w 3528236"/>
              <a:gd name="connsiteY77" fmla="*/ 4351855 h 4352341"/>
              <a:gd name="connsiteX78" fmla="*/ 1513375 w 3528236"/>
              <a:gd name="connsiteY78" fmla="*/ 4115687 h 4352341"/>
              <a:gd name="connsiteX79" fmla="*/ 1528514 w 3528236"/>
              <a:gd name="connsiteY79" fmla="*/ 4059673 h 4352341"/>
              <a:gd name="connsiteX80" fmla="*/ 1408916 w 3528236"/>
              <a:gd name="connsiteY80" fmla="*/ 3934018 h 4352341"/>
              <a:gd name="connsiteX81" fmla="*/ 1384693 w 3528236"/>
              <a:gd name="connsiteY81" fmla="*/ 3849239 h 4352341"/>
              <a:gd name="connsiteX82" fmla="*/ 1262066 w 3528236"/>
              <a:gd name="connsiteY82" fmla="*/ 3781114 h 4352341"/>
              <a:gd name="connsiteX83" fmla="*/ 1227247 w 3528236"/>
              <a:gd name="connsiteY83" fmla="*/ 3696335 h 4352341"/>
              <a:gd name="connsiteX84" fmla="*/ 1240873 w 3528236"/>
              <a:gd name="connsiteY84" fmla="*/ 3635778 h 4352341"/>
              <a:gd name="connsiteX85" fmla="*/ 1169719 w 3528236"/>
              <a:gd name="connsiteY85" fmla="*/ 3519207 h 4352341"/>
              <a:gd name="connsiteX86" fmla="*/ 1087967 w 3528236"/>
              <a:gd name="connsiteY86" fmla="*/ 3472277 h 4352341"/>
              <a:gd name="connsiteX87" fmla="*/ 1087968 w 3528236"/>
              <a:gd name="connsiteY87" fmla="*/ 3425345 h 4352341"/>
              <a:gd name="connsiteX88" fmla="*/ 997133 w 3528236"/>
              <a:gd name="connsiteY88" fmla="*/ 3298176 h 4352341"/>
              <a:gd name="connsiteX89" fmla="*/ 955985 w 3528236"/>
              <a:gd name="connsiteY89" fmla="*/ 3274075 h 4352341"/>
              <a:gd name="connsiteX90" fmla="*/ 985316 w 3528236"/>
              <a:gd name="connsiteY90" fmla="*/ 3116837 h 4352341"/>
              <a:gd name="connsiteX91" fmla="*/ 1082875 w 3528236"/>
              <a:gd name="connsiteY91" fmla="*/ 3137252 h 4352341"/>
              <a:gd name="connsiteX92" fmla="*/ 1070651 w 3528236"/>
              <a:gd name="connsiteY92" fmla="*/ 3043280 h 4352341"/>
              <a:gd name="connsiteX93" fmla="*/ 1166002 w 3528236"/>
              <a:gd name="connsiteY93" fmla="*/ 3045727 h 4352341"/>
              <a:gd name="connsiteX94" fmla="*/ 1146443 w 3528236"/>
              <a:gd name="connsiteY94" fmla="*/ 2967490 h 4352341"/>
              <a:gd name="connsiteX95" fmla="*/ 1092655 w 3528236"/>
              <a:gd name="connsiteY95" fmla="*/ 2947930 h 4352341"/>
              <a:gd name="connsiteX96" fmla="*/ 1090545 w 3528236"/>
              <a:gd name="connsiteY96" fmla="*/ 2895343 h 4352341"/>
              <a:gd name="connsiteX97" fmla="*/ 1051084 w 3528236"/>
              <a:gd name="connsiteY97" fmla="*/ 2881735 h 4352341"/>
              <a:gd name="connsiteX98" fmla="*/ 1059248 w 3528236"/>
              <a:gd name="connsiteY98" fmla="*/ 2839553 h 4352341"/>
              <a:gd name="connsiteX99" fmla="*/ 1029312 w 3528236"/>
              <a:gd name="connsiteY99" fmla="*/ 2800092 h 4352341"/>
              <a:gd name="connsiteX100" fmla="*/ 1034755 w 3528236"/>
              <a:gd name="connsiteY100" fmla="*/ 2756549 h 4352341"/>
              <a:gd name="connsiteX101" fmla="*/ 1015706 w 3528236"/>
              <a:gd name="connsiteY101" fmla="*/ 2730696 h 4352341"/>
              <a:gd name="connsiteX102" fmla="*/ 1012984 w 3528236"/>
              <a:gd name="connsiteY102" fmla="*/ 2650413 h 4352341"/>
              <a:gd name="connsiteX103" fmla="*/ 993933 w 3528236"/>
              <a:gd name="connsiteY103" fmla="*/ 2587821 h 4352341"/>
              <a:gd name="connsiteX104" fmla="*/ 1026590 w 3528236"/>
              <a:gd name="connsiteY104" fmla="*/ 2511622 h 4352341"/>
              <a:gd name="connsiteX105" fmla="*/ 1007541 w 3528236"/>
              <a:gd name="connsiteY105" fmla="*/ 2483047 h 4352341"/>
              <a:gd name="connsiteX106" fmla="*/ 950391 w 3528236"/>
              <a:gd name="connsiteY106" fmla="*/ 2499376 h 4352341"/>
              <a:gd name="connsiteX107" fmla="*/ 902766 w 3528236"/>
              <a:gd name="connsiteY107" fmla="*/ 2499374 h 4352341"/>
              <a:gd name="connsiteX108" fmla="*/ 909569 w 3528236"/>
              <a:gd name="connsiteY108" fmla="*/ 2500735 h 4352341"/>
              <a:gd name="connsiteX109" fmla="*/ 849698 w 3528236"/>
              <a:gd name="connsiteY109" fmla="*/ 2560606 h 4352341"/>
              <a:gd name="connsiteX110" fmla="*/ 762612 w 3528236"/>
              <a:gd name="connsiteY110" fmla="*/ 2571492 h 4352341"/>
              <a:gd name="connsiteX111" fmla="*/ 704102 w 3528236"/>
              <a:gd name="connsiteY111" fmla="*/ 2500735 h 4352341"/>
              <a:gd name="connsiteX112" fmla="*/ 648313 w 3528236"/>
              <a:gd name="connsiteY112" fmla="*/ 2499374 h 4352341"/>
              <a:gd name="connsiteX113" fmla="*/ 634706 w 3528236"/>
              <a:gd name="connsiteY113" fmla="*/ 2545638 h 4352341"/>
              <a:gd name="connsiteX114" fmla="*/ 539456 w 3528236"/>
              <a:gd name="connsiteY114" fmla="*/ 2545639 h 4352341"/>
              <a:gd name="connsiteX115" fmla="*/ 495913 w 3528236"/>
              <a:gd name="connsiteY115" fmla="*/ 2499375 h 4352341"/>
              <a:gd name="connsiteX116" fmla="*/ 425156 w 3528236"/>
              <a:gd name="connsiteY116" fmla="*/ 2469439 h 4352341"/>
              <a:gd name="connsiteX117" fmla="*/ 388416 w 3528236"/>
              <a:gd name="connsiteY117" fmla="*/ 2443585 h 4352341"/>
              <a:gd name="connsiteX118" fmla="*/ 387055 w 3528236"/>
              <a:gd name="connsiteY118" fmla="*/ 2393239 h 4352341"/>
              <a:gd name="connsiteX119" fmla="*/ 327183 w 3528236"/>
              <a:gd name="connsiteY119" fmla="*/ 2351055 h 4352341"/>
              <a:gd name="connsiteX120" fmla="*/ 350316 w 3528236"/>
              <a:gd name="connsiteY120" fmla="*/ 2306153 h 4352341"/>
              <a:gd name="connsiteX121" fmla="*/ 316298 w 3528236"/>
              <a:gd name="connsiteY121" fmla="*/ 2273495 h 4352341"/>
              <a:gd name="connsiteX122" fmla="*/ 324462 w 3528236"/>
              <a:gd name="connsiteY122" fmla="*/ 2240839 h 4352341"/>
              <a:gd name="connsiteX123" fmla="*/ 340790 w 3528236"/>
              <a:gd name="connsiteY123" fmla="*/ 2180967 h 4352341"/>
              <a:gd name="connsiteX124" fmla="*/ 332625 w 3528236"/>
              <a:gd name="connsiteY124" fmla="*/ 2144229 h 4352341"/>
              <a:gd name="connsiteX125" fmla="*/ 278196 w 3528236"/>
              <a:gd name="connsiteY125" fmla="*/ 2131981 h 4352341"/>
              <a:gd name="connsiteX126" fmla="*/ 214244 w 3528236"/>
              <a:gd name="connsiteY126" fmla="*/ 2130621 h 4352341"/>
              <a:gd name="connsiteX127" fmla="*/ 49597 w 3528236"/>
              <a:gd name="connsiteY127" fmla="*/ 2085717 h 4352341"/>
              <a:gd name="connsiteX128" fmla="*/ 612 w 3528236"/>
              <a:gd name="connsiteY128" fmla="*/ 2004074 h 4352341"/>
              <a:gd name="connsiteX129" fmla="*/ 72730 w 3528236"/>
              <a:gd name="connsiteY129" fmla="*/ 1956449 h 4352341"/>
              <a:gd name="connsiteX130" fmla="*/ 102666 w 3528236"/>
              <a:gd name="connsiteY130" fmla="*/ 1910185 h 4352341"/>
              <a:gd name="connsiteX131" fmla="*/ 74090 w 3528236"/>
              <a:gd name="connsiteY131" fmla="*/ 1844871 h 4352341"/>
              <a:gd name="connsiteX132" fmla="*/ 102665 w 3528236"/>
              <a:gd name="connsiteY132" fmla="*/ 1802689 h 4352341"/>
              <a:gd name="connsiteX0" fmla="*/ 220838 w 3528236"/>
              <a:gd name="connsiteY0" fmla="*/ 1781835 h 4352341"/>
              <a:gd name="connsiteX1" fmla="*/ 278198 w 3528236"/>
              <a:gd name="connsiteY1" fmla="*/ 1786361 h 4352341"/>
              <a:gd name="connsiteX2" fmla="*/ 410187 w 3528236"/>
              <a:gd name="connsiteY2" fmla="*/ 1786361 h 4352341"/>
              <a:gd name="connsiteX3" fmla="*/ 425570 w 3528236"/>
              <a:gd name="connsiteY3" fmla="*/ 1721762 h 4352341"/>
              <a:gd name="connsiteX4" fmla="*/ 400403 w 3528236"/>
              <a:gd name="connsiteY4" fmla="*/ 1609909 h 4352341"/>
              <a:gd name="connsiteX5" fmla="*/ 383625 w 3528236"/>
              <a:gd name="connsiteY5" fmla="*/ 1514834 h 4352341"/>
              <a:gd name="connsiteX6" fmla="*/ 403199 w 3528236"/>
              <a:gd name="connsiteY6" fmla="*/ 1400184 h 4352341"/>
              <a:gd name="connsiteX7" fmla="*/ 503867 w 3528236"/>
              <a:gd name="connsiteY7" fmla="*/ 1319090 h 4352341"/>
              <a:gd name="connsiteX8" fmla="*/ 626906 w 3528236"/>
              <a:gd name="connsiteY8" fmla="*/ 1235200 h 4352341"/>
              <a:gd name="connsiteX9" fmla="*/ 674443 w 3528236"/>
              <a:gd name="connsiteY9" fmla="*/ 1047846 h 4352341"/>
              <a:gd name="connsiteX10" fmla="*/ 593350 w 3528236"/>
              <a:gd name="connsiteY10" fmla="*/ 930400 h 4352341"/>
              <a:gd name="connsiteX11" fmla="*/ 573775 w 3528236"/>
              <a:gd name="connsiteY11" fmla="*/ 857696 h 4352341"/>
              <a:gd name="connsiteX12" fmla="*/ 724777 w 3528236"/>
              <a:gd name="connsiteY12" fmla="*/ 782195 h 4352341"/>
              <a:gd name="connsiteX13" fmla="*/ 808667 w 3528236"/>
              <a:gd name="connsiteY13" fmla="*/ 661953 h 4352341"/>
              <a:gd name="connsiteX14" fmla="*/ 817056 w 3528236"/>
              <a:gd name="connsiteY14" fmla="*/ 533322 h 4352341"/>
              <a:gd name="connsiteX15" fmla="*/ 811464 w 3528236"/>
              <a:gd name="connsiteY15" fmla="*/ 474599 h 4352341"/>
              <a:gd name="connsiteX16" fmla="*/ 864594 w 3528236"/>
              <a:gd name="connsiteY16" fmla="*/ 415876 h 4352341"/>
              <a:gd name="connsiteX17" fmla="*/ 828241 w 3528236"/>
              <a:gd name="connsiteY17" fmla="*/ 318004 h 4352341"/>
              <a:gd name="connsiteX18" fmla="*/ 912131 w 3528236"/>
              <a:gd name="connsiteY18" fmla="*/ 337578 h 4352341"/>
              <a:gd name="connsiteX19" fmla="*/ 982040 w 3528236"/>
              <a:gd name="connsiteY19" fmla="*/ 278856 h 4352341"/>
              <a:gd name="connsiteX20" fmla="*/ 1043559 w 3528236"/>
              <a:gd name="connsiteY20" fmla="*/ 231318 h 4352341"/>
              <a:gd name="connsiteX21" fmla="*/ 1029577 w 3528236"/>
              <a:gd name="connsiteY21" fmla="*/ 144632 h 4352341"/>
              <a:gd name="connsiteX22" fmla="*/ 1135838 w 3528236"/>
              <a:gd name="connsiteY22" fmla="*/ 150224 h 4352341"/>
              <a:gd name="connsiteX23" fmla="*/ 1183375 w 3528236"/>
              <a:gd name="connsiteY23" fmla="*/ 192169 h 4352341"/>
              <a:gd name="connsiteX24" fmla="*/ 1278451 w 3528236"/>
              <a:gd name="connsiteY24" fmla="*/ 127854 h 4352341"/>
              <a:gd name="connsiteX25" fmla="*/ 1278451 w 3528236"/>
              <a:gd name="connsiteY25" fmla="*/ 127854 h 4352341"/>
              <a:gd name="connsiteX26" fmla="*/ 1379119 w 3528236"/>
              <a:gd name="connsiteY26" fmla="*/ 113872 h 4352341"/>
              <a:gd name="connsiteX27" fmla="*/ 1381915 w 3528236"/>
              <a:gd name="connsiteY27" fmla="*/ 111076 h 4352341"/>
              <a:gd name="connsiteX28" fmla="*/ 1653159 w 3528236"/>
              <a:gd name="connsiteY28" fmla="*/ 10408 h 4352341"/>
              <a:gd name="connsiteX29" fmla="*/ 2609503 w 3528236"/>
              <a:gd name="connsiteY29" fmla="*/ 2018 h 4352341"/>
              <a:gd name="connsiteX30" fmla="*/ 3319051 w 3528236"/>
              <a:gd name="connsiteY30" fmla="*/ 700104 h 4352341"/>
              <a:gd name="connsiteX31" fmla="*/ 3523701 w 3528236"/>
              <a:gd name="connsiteY31" fmla="*/ 1026675 h 4352341"/>
              <a:gd name="connsiteX32" fmla="*/ 3362592 w 3528236"/>
              <a:gd name="connsiteY32" fmla="*/ 1196492 h 4352341"/>
              <a:gd name="connsiteX33" fmla="*/ 3118752 w 3528236"/>
              <a:gd name="connsiteY33" fmla="*/ 1340184 h 4352341"/>
              <a:gd name="connsiteX34" fmla="*/ 2783471 w 3528236"/>
              <a:gd name="connsiteY34" fmla="*/ 1466459 h 4352341"/>
              <a:gd name="connsiteX35" fmla="*/ 2265311 w 3528236"/>
              <a:gd name="connsiteY35" fmla="*/ 1523064 h 4352341"/>
              <a:gd name="connsiteX36" fmla="*/ 1947448 w 3528236"/>
              <a:gd name="connsiteY36" fmla="*/ 1705945 h 4352341"/>
              <a:gd name="connsiteX37" fmla="*/ 1903906 w 3528236"/>
              <a:gd name="connsiteY37" fmla="*/ 1544835 h 4352341"/>
              <a:gd name="connsiteX38" fmla="*/ 1738444 w 3528236"/>
              <a:gd name="connsiteY38" fmla="*/ 1601441 h 4352341"/>
              <a:gd name="connsiteX39" fmla="*/ 1647003 w 3528236"/>
              <a:gd name="connsiteY39" fmla="*/ 1758195 h 4352341"/>
              <a:gd name="connsiteX40" fmla="*/ 1755860 w 3528236"/>
              <a:gd name="connsiteY40" fmla="*/ 1997681 h 4352341"/>
              <a:gd name="connsiteX41" fmla="*/ 1877781 w 3528236"/>
              <a:gd name="connsiteY41" fmla="*/ 2084765 h 4352341"/>
              <a:gd name="connsiteX42" fmla="*/ 1842946 w 3528236"/>
              <a:gd name="connsiteY42" fmla="*/ 2250228 h 4352341"/>
              <a:gd name="connsiteX43" fmla="*/ 1903906 w 3528236"/>
              <a:gd name="connsiteY43" fmla="*/ 2372149 h 4352341"/>
              <a:gd name="connsiteX44" fmla="*/ 2104202 w 3528236"/>
              <a:gd name="connsiteY44" fmla="*/ 2398274 h 4352341"/>
              <a:gd name="connsiteX45" fmla="*/ 2652843 w 3528236"/>
              <a:gd name="connsiteY45" fmla="*/ 2546319 h 4352341"/>
              <a:gd name="connsiteX46" fmla="*/ 2661551 w 3528236"/>
              <a:gd name="connsiteY46" fmla="*/ 2772742 h 4352341"/>
              <a:gd name="connsiteX47" fmla="*/ 2670259 w 3528236"/>
              <a:gd name="connsiteY47" fmla="*/ 3160272 h 4352341"/>
              <a:gd name="connsiteX48" fmla="*/ 2530923 w 3528236"/>
              <a:gd name="connsiteY48" fmla="*/ 3182043 h 4352341"/>
              <a:gd name="connsiteX49" fmla="*/ 2487380 w 3528236"/>
              <a:gd name="connsiteY49" fmla="*/ 3042705 h 4352341"/>
              <a:gd name="connsiteX50" fmla="*/ 2382877 w 3528236"/>
              <a:gd name="connsiteY50" fmla="*/ 3177688 h 4352341"/>
              <a:gd name="connsiteX51" fmla="*/ 2165163 w 3528236"/>
              <a:gd name="connsiteY51" fmla="*/ 3142854 h 4352341"/>
              <a:gd name="connsiteX52" fmla="*/ 1999700 w 3528236"/>
              <a:gd name="connsiteY52" fmla="*/ 2990454 h 4352341"/>
              <a:gd name="connsiteX53" fmla="*/ 1959544 w 3528236"/>
              <a:gd name="connsiteY53" fmla="*/ 3095441 h 4352341"/>
              <a:gd name="connsiteX54" fmla="*/ 1905357 w 3528236"/>
              <a:gd name="connsiteY54" fmla="*/ 3143339 h 4352341"/>
              <a:gd name="connsiteX55" fmla="*/ 1809563 w 3528236"/>
              <a:gd name="connsiteY55" fmla="*/ 3102698 h 4352341"/>
              <a:gd name="connsiteX56" fmla="*/ 1707963 w 3528236"/>
              <a:gd name="connsiteY56" fmla="*/ 3175270 h 4352341"/>
              <a:gd name="connsiteX57" fmla="*/ 1536695 w 3528236"/>
              <a:gd name="connsiteY57" fmla="*/ 3205265 h 4352341"/>
              <a:gd name="connsiteX58" fmla="*/ 1346075 w 3528236"/>
              <a:gd name="connsiteY58" fmla="*/ 3351377 h 4352341"/>
              <a:gd name="connsiteX59" fmla="*/ 1570078 w 3528236"/>
              <a:gd name="connsiteY59" fmla="*/ 3361051 h 4352341"/>
              <a:gd name="connsiteX60" fmla="*/ 1832302 w 3528236"/>
              <a:gd name="connsiteY60" fmla="*/ 3217845 h 4352341"/>
              <a:gd name="connsiteX61" fmla="*/ 2038889 w 3528236"/>
              <a:gd name="connsiteY61" fmla="*/ 3234294 h 4352341"/>
              <a:gd name="connsiteX62" fmla="*/ 2117266 w 3528236"/>
              <a:gd name="connsiteY62" fmla="*/ 3360569 h 4352341"/>
              <a:gd name="connsiteX63" fmla="*/ 2295792 w 3528236"/>
              <a:gd name="connsiteY63" fmla="*/ 3417174 h 4352341"/>
              <a:gd name="connsiteX64" fmla="*/ 2422066 w 3528236"/>
              <a:gd name="connsiteY64" fmla="*/ 3282191 h 4352341"/>
              <a:gd name="connsiteX65" fmla="*/ 2478671 w 3528236"/>
              <a:gd name="connsiteY65" fmla="*/ 3369277 h 4352341"/>
              <a:gd name="connsiteX66" fmla="*/ 2609299 w 3528236"/>
              <a:gd name="connsiteY66" fmla="*/ 3356215 h 4352341"/>
              <a:gd name="connsiteX67" fmla="*/ 2700741 w 3528236"/>
              <a:gd name="connsiteY67" fmla="*/ 3469425 h 4352341"/>
              <a:gd name="connsiteX68" fmla="*/ 2631071 w 3528236"/>
              <a:gd name="connsiteY68" fmla="*/ 3608762 h 4352341"/>
              <a:gd name="connsiteX69" fmla="*/ 2648489 w 3528236"/>
              <a:gd name="connsiteY69" fmla="*/ 3691494 h 4352341"/>
              <a:gd name="connsiteX70" fmla="*/ 2572072 w 3528236"/>
              <a:gd name="connsiteY70" fmla="*/ 3769509 h 4352341"/>
              <a:gd name="connsiteX71" fmla="*/ 2517860 w 3528236"/>
              <a:gd name="connsiteY71" fmla="*/ 3848246 h 4352341"/>
              <a:gd name="connsiteX72" fmla="*/ 2415664 w 3528236"/>
              <a:gd name="connsiteY72" fmla="*/ 3935533 h 4352341"/>
              <a:gd name="connsiteX73" fmla="*/ 2265787 w 3528236"/>
              <a:gd name="connsiteY73" fmla="*/ 4044535 h 4352341"/>
              <a:gd name="connsiteX74" fmla="*/ 2268814 w 3528236"/>
              <a:gd name="connsiteY74" fmla="*/ 4082382 h 4352341"/>
              <a:gd name="connsiteX75" fmla="*/ 1866116 w 3528236"/>
              <a:gd name="connsiteY75" fmla="*/ 4332175 h 4352341"/>
              <a:gd name="connsiteX76" fmla="*/ 1870658 w 3528236"/>
              <a:gd name="connsiteY76" fmla="*/ 4333689 h 4352341"/>
              <a:gd name="connsiteX77" fmla="*/ 1614807 w 3528236"/>
              <a:gd name="connsiteY77" fmla="*/ 4351855 h 4352341"/>
              <a:gd name="connsiteX78" fmla="*/ 1513375 w 3528236"/>
              <a:gd name="connsiteY78" fmla="*/ 4115687 h 4352341"/>
              <a:gd name="connsiteX79" fmla="*/ 1528514 w 3528236"/>
              <a:gd name="connsiteY79" fmla="*/ 4059673 h 4352341"/>
              <a:gd name="connsiteX80" fmla="*/ 1408916 w 3528236"/>
              <a:gd name="connsiteY80" fmla="*/ 3934018 h 4352341"/>
              <a:gd name="connsiteX81" fmla="*/ 1384693 w 3528236"/>
              <a:gd name="connsiteY81" fmla="*/ 3849239 h 4352341"/>
              <a:gd name="connsiteX82" fmla="*/ 1262066 w 3528236"/>
              <a:gd name="connsiteY82" fmla="*/ 3781114 h 4352341"/>
              <a:gd name="connsiteX83" fmla="*/ 1227247 w 3528236"/>
              <a:gd name="connsiteY83" fmla="*/ 3696335 h 4352341"/>
              <a:gd name="connsiteX84" fmla="*/ 1240873 w 3528236"/>
              <a:gd name="connsiteY84" fmla="*/ 3635778 h 4352341"/>
              <a:gd name="connsiteX85" fmla="*/ 1169719 w 3528236"/>
              <a:gd name="connsiteY85" fmla="*/ 3519207 h 4352341"/>
              <a:gd name="connsiteX86" fmla="*/ 1087967 w 3528236"/>
              <a:gd name="connsiteY86" fmla="*/ 3472277 h 4352341"/>
              <a:gd name="connsiteX87" fmla="*/ 1087968 w 3528236"/>
              <a:gd name="connsiteY87" fmla="*/ 3425345 h 4352341"/>
              <a:gd name="connsiteX88" fmla="*/ 997133 w 3528236"/>
              <a:gd name="connsiteY88" fmla="*/ 3298176 h 4352341"/>
              <a:gd name="connsiteX89" fmla="*/ 955985 w 3528236"/>
              <a:gd name="connsiteY89" fmla="*/ 3274075 h 4352341"/>
              <a:gd name="connsiteX90" fmla="*/ 985316 w 3528236"/>
              <a:gd name="connsiteY90" fmla="*/ 3116837 h 4352341"/>
              <a:gd name="connsiteX91" fmla="*/ 1082875 w 3528236"/>
              <a:gd name="connsiteY91" fmla="*/ 3137252 h 4352341"/>
              <a:gd name="connsiteX92" fmla="*/ 1070651 w 3528236"/>
              <a:gd name="connsiteY92" fmla="*/ 3043280 h 4352341"/>
              <a:gd name="connsiteX93" fmla="*/ 1166002 w 3528236"/>
              <a:gd name="connsiteY93" fmla="*/ 3045727 h 4352341"/>
              <a:gd name="connsiteX94" fmla="*/ 1146443 w 3528236"/>
              <a:gd name="connsiteY94" fmla="*/ 2967490 h 4352341"/>
              <a:gd name="connsiteX95" fmla="*/ 1092655 w 3528236"/>
              <a:gd name="connsiteY95" fmla="*/ 2947930 h 4352341"/>
              <a:gd name="connsiteX96" fmla="*/ 1090545 w 3528236"/>
              <a:gd name="connsiteY96" fmla="*/ 2895343 h 4352341"/>
              <a:gd name="connsiteX97" fmla="*/ 1051084 w 3528236"/>
              <a:gd name="connsiteY97" fmla="*/ 2881735 h 4352341"/>
              <a:gd name="connsiteX98" fmla="*/ 1059248 w 3528236"/>
              <a:gd name="connsiteY98" fmla="*/ 2839553 h 4352341"/>
              <a:gd name="connsiteX99" fmla="*/ 1029312 w 3528236"/>
              <a:gd name="connsiteY99" fmla="*/ 2800092 h 4352341"/>
              <a:gd name="connsiteX100" fmla="*/ 1034755 w 3528236"/>
              <a:gd name="connsiteY100" fmla="*/ 2756549 h 4352341"/>
              <a:gd name="connsiteX101" fmla="*/ 1015706 w 3528236"/>
              <a:gd name="connsiteY101" fmla="*/ 2730696 h 4352341"/>
              <a:gd name="connsiteX102" fmla="*/ 1012984 w 3528236"/>
              <a:gd name="connsiteY102" fmla="*/ 2650413 h 4352341"/>
              <a:gd name="connsiteX103" fmla="*/ 993933 w 3528236"/>
              <a:gd name="connsiteY103" fmla="*/ 2587821 h 4352341"/>
              <a:gd name="connsiteX104" fmla="*/ 1026590 w 3528236"/>
              <a:gd name="connsiteY104" fmla="*/ 2511622 h 4352341"/>
              <a:gd name="connsiteX105" fmla="*/ 1007541 w 3528236"/>
              <a:gd name="connsiteY105" fmla="*/ 2483047 h 4352341"/>
              <a:gd name="connsiteX106" fmla="*/ 950391 w 3528236"/>
              <a:gd name="connsiteY106" fmla="*/ 2499376 h 4352341"/>
              <a:gd name="connsiteX107" fmla="*/ 902766 w 3528236"/>
              <a:gd name="connsiteY107" fmla="*/ 2499374 h 4352341"/>
              <a:gd name="connsiteX108" fmla="*/ 909569 w 3528236"/>
              <a:gd name="connsiteY108" fmla="*/ 2500735 h 4352341"/>
              <a:gd name="connsiteX109" fmla="*/ 849698 w 3528236"/>
              <a:gd name="connsiteY109" fmla="*/ 2560606 h 4352341"/>
              <a:gd name="connsiteX110" fmla="*/ 762612 w 3528236"/>
              <a:gd name="connsiteY110" fmla="*/ 2571492 h 4352341"/>
              <a:gd name="connsiteX111" fmla="*/ 704102 w 3528236"/>
              <a:gd name="connsiteY111" fmla="*/ 2500735 h 4352341"/>
              <a:gd name="connsiteX112" fmla="*/ 648313 w 3528236"/>
              <a:gd name="connsiteY112" fmla="*/ 2499374 h 4352341"/>
              <a:gd name="connsiteX113" fmla="*/ 634706 w 3528236"/>
              <a:gd name="connsiteY113" fmla="*/ 2545638 h 4352341"/>
              <a:gd name="connsiteX114" fmla="*/ 539456 w 3528236"/>
              <a:gd name="connsiteY114" fmla="*/ 2545639 h 4352341"/>
              <a:gd name="connsiteX115" fmla="*/ 495913 w 3528236"/>
              <a:gd name="connsiteY115" fmla="*/ 2499375 h 4352341"/>
              <a:gd name="connsiteX116" fmla="*/ 425156 w 3528236"/>
              <a:gd name="connsiteY116" fmla="*/ 2469439 h 4352341"/>
              <a:gd name="connsiteX117" fmla="*/ 388416 w 3528236"/>
              <a:gd name="connsiteY117" fmla="*/ 2443585 h 4352341"/>
              <a:gd name="connsiteX118" fmla="*/ 387055 w 3528236"/>
              <a:gd name="connsiteY118" fmla="*/ 2393239 h 4352341"/>
              <a:gd name="connsiteX119" fmla="*/ 327183 w 3528236"/>
              <a:gd name="connsiteY119" fmla="*/ 2351055 h 4352341"/>
              <a:gd name="connsiteX120" fmla="*/ 350316 w 3528236"/>
              <a:gd name="connsiteY120" fmla="*/ 2306153 h 4352341"/>
              <a:gd name="connsiteX121" fmla="*/ 316298 w 3528236"/>
              <a:gd name="connsiteY121" fmla="*/ 2273495 h 4352341"/>
              <a:gd name="connsiteX122" fmla="*/ 324462 w 3528236"/>
              <a:gd name="connsiteY122" fmla="*/ 2240839 h 4352341"/>
              <a:gd name="connsiteX123" fmla="*/ 340790 w 3528236"/>
              <a:gd name="connsiteY123" fmla="*/ 2180967 h 4352341"/>
              <a:gd name="connsiteX124" fmla="*/ 332625 w 3528236"/>
              <a:gd name="connsiteY124" fmla="*/ 2144229 h 4352341"/>
              <a:gd name="connsiteX125" fmla="*/ 278196 w 3528236"/>
              <a:gd name="connsiteY125" fmla="*/ 2131981 h 4352341"/>
              <a:gd name="connsiteX126" fmla="*/ 214244 w 3528236"/>
              <a:gd name="connsiteY126" fmla="*/ 2130621 h 4352341"/>
              <a:gd name="connsiteX127" fmla="*/ 49597 w 3528236"/>
              <a:gd name="connsiteY127" fmla="*/ 2085717 h 4352341"/>
              <a:gd name="connsiteX128" fmla="*/ 612 w 3528236"/>
              <a:gd name="connsiteY128" fmla="*/ 2004074 h 4352341"/>
              <a:gd name="connsiteX129" fmla="*/ 72730 w 3528236"/>
              <a:gd name="connsiteY129" fmla="*/ 1956449 h 4352341"/>
              <a:gd name="connsiteX130" fmla="*/ 102666 w 3528236"/>
              <a:gd name="connsiteY130" fmla="*/ 1910185 h 4352341"/>
              <a:gd name="connsiteX131" fmla="*/ 74090 w 3528236"/>
              <a:gd name="connsiteY131" fmla="*/ 1844871 h 4352341"/>
              <a:gd name="connsiteX132" fmla="*/ 102665 w 3528236"/>
              <a:gd name="connsiteY132" fmla="*/ 1802689 h 4352341"/>
              <a:gd name="connsiteX0" fmla="*/ 188181 w 3528236"/>
              <a:gd name="connsiteY0" fmla="*/ 1750539 h 4352341"/>
              <a:gd name="connsiteX1" fmla="*/ 278198 w 3528236"/>
              <a:gd name="connsiteY1" fmla="*/ 1786361 h 4352341"/>
              <a:gd name="connsiteX2" fmla="*/ 410187 w 3528236"/>
              <a:gd name="connsiteY2" fmla="*/ 1786361 h 4352341"/>
              <a:gd name="connsiteX3" fmla="*/ 425570 w 3528236"/>
              <a:gd name="connsiteY3" fmla="*/ 1721762 h 4352341"/>
              <a:gd name="connsiteX4" fmla="*/ 400403 w 3528236"/>
              <a:gd name="connsiteY4" fmla="*/ 1609909 h 4352341"/>
              <a:gd name="connsiteX5" fmla="*/ 383625 w 3528236"/>
              <a:gd name="connsiteY5" fmla="*/ 1514834 h 4352341"/>
              <a:gd name="connsiteX6" fmla="*/ 403199 w 3528236"/>
              <a:gd name="connsiteY6" fmla="*/ 1400184 h 4352341"/>
              <a:gd name="connsiteX7" fmla="*/ 503867 w 3528236"/>
              <a:gd name="connsiteY7" fmla="*/ 1319090 h 4352341"/>
              <a:gd name="connsiteX8" fmla="*/ 626906 w 3528236"/>
              <a:gd name="connsiteY8" fmla="*/ 1235200 h 4352341"/>
              <a:gd name="connsiteX9" fmla="*/ 674443 w 3528236"/>
              <a:gd name="connsiteY9" fmla="*/ 1047846 h 4352341"/>
              <a:gd name="connsiteX10" fmla="*/ 593350 w 3528236"/>
              <a:gd name="connsiteY10" fmla="*/ 930400 h 4352341"/>
              <a:gd name="connsiteX11" fmla="*/ 573775 w 3528236"/>
              <a:gd name="connsiteY11" fmla="*/ 857696 h 4352341"/>
              <a:gd name="connsiteX12" fmla="*/ 724777 w 3528236"/>
              <a:gd name="connsiteY12" fmla="*/ 782195 h 4352341"/>
              <a:gd name="connsiteX13" fmla="*/ 808667 w 3528236"/>
              <a:gd name="connsiteY13" fmla="*/ 661953 h 4352341"/>
              <a:gd name="connsiteX14" fmla="*/ 817056 w 3528236"/>
              <a:gd name="connsiteY14" fmla="*/ 533322 h 4352341"/>
              <a:gd name="connsiteX15" fmla="*/ 811464 w 3528236"/>
              <a:gd name="connsiteY15" fmla="*/ 474599 h 4352341"/>
              <a:gd name="connsiteX16" fmla="*/ 864594 w 3528236"/>
              <a:gd name="connsiteY16" fmla="*/ 415876 h 4352341"/>
              <a:gd name="connsiteX17" fmla="*/ 828241 w 3528236"/>
              <a:gd name="connsiteY17" fmla="*/ 318004 h 4352341"/>
              <a:gd name="connsiteX18" fmla="*/ 912131 w 3528236"/>
              <a:gd name="connsiteY18" fmla="*/ 337578 h 4352341"/>
              <a:gd name="connsiteX19" fmla="*/ 982040 w 3528236"/>
              <a:gd name="connsiteY19" fmla="*/ 278856 h 4352341"/>
              <a:gd name="connsiteX20" fmla="*/ 1043559 w 3528236"/>
              <a:gd name="connsiteY20" fmla="*/ 231318 h 4352341"/>
              <a:gd name="connsiteX21" fmla="*/ 1029577 w 3528236"/>
              <a:gd name="connsiteY21" fmla="*/ 144632 h 4352341"/>
              <a:gd name="connsiteX22" fmla="*/ 1135838 w 3528236"/>
              <a:gd name="connsiteY22" fmla="*/ 150224 h 4352341"/>
              <a:gd name="connsiteX23" fmla="*/ 1183375 w 3528236"/>
              <a:gd name="connsiteY23" fmla="*/ 192169 h 4352341"/>
              <a:gd name="connsiteX24" fmla="*/ 1278451 w 3528236"/>
              <a:gd name="connsiteY24" fmla="*/ 127854 h 4352341"/>
              <a:gd name="connsiteX25" fmla="*/ 1278451 w 3528236"/>
              <a:gd name="connsiteY25" fmla="*/ 127854 h 4352341"/>
              <a:gd name="connsiteX26" fmla="*/ 1379119 w 3528236"/>
              <a:gd name="connsiteY26" fmla="*/ 113872 h 4352341"/>
              <a:gd name="connsiteX27" fmla="*/ 1381915 w 3528236"/>
              <a:gd name="connsiteY27" fmla="*/ 111076 h 4352341"/>
              <a:gd name="connsiteX28" fmla="*/ 1653159 w 3528236"/>
              <a:gd name="connsiteY28" fmla="*/ 10408 h 4352341"/>
              <a:gd name="connsiteX29" fmla="*/ 2609503 w 3528236"/>
              <a:gd name="connsiteY29" fmla="*/ 2018 h 4352341"/>
              <a:gd name="connsiteX30" fmla="*/ 3319051 w 3528236"/>
              <a:gd name="connsiteY30" fmla="*/ 700104 h 4352341"/>
              <a:gd name="connsiteX31" fmla="*/ 3523701 w 3528236"/>
              <a:gd name="connsiteY31" fmla="*/ 1026675 h 4352341"/>
              <a:gd name="connsiteX32" fmla="*/ 3362592 w 3528236"/>
              <a:gd name="connsiteY32" fmla="*/ 1196492 h 4352341"/>
              <a:gd name="connsiteX33" fmla="*/ 3118752 w 3528236"/>
              <a:gd name="connsiteY33" fmla="*/ 1340184 h 4352341"/>
              <a:gd name="connsiteX34" fmla="*/ 2783471 w 3528236"/>
              <a:gd name="connsiteY34" fmla="*/ 1466459 h 4352341"/>
              <a:gd name="connsiteX35" fmla="*/ 2265311 w 3528236"/>
              <a:gd name="connsiteY35" fmla="*/ 1523064 h 4352341"/>
              <a:gd name="connsiteX36" fmla="*/ 1947448 w 3528236"/>
              <a:gd name="connsiteY36" fmla="*/ 1705945 h 4352341"/>
              <a:gd name="connsiteX37" fmla="*/ 1903906 w 3528236"/>
              <a:gd name="connsiteY37" fmla="*/ 1544835 h 4352341"/>
              <a:gd name="connsiteX38" fmla="*/ 1738444 w 3528236"/>
              <a:gd name="connsiteY38" fmla="*/ 1601441 h 4352341"/>
              <a:gd name="connsiteX39" fmla="*/ 1647003 w 3528236"/>
              <a:gd name="connsiteY39" fmla="*/ 1758195 h 4352341"/>
              <a:gd name="connsiteX40" fmla="*/ 1755860 w 3528236"/>
              <a:gd name="connsiteY40" fmla="*/ 1997681 h 4352341"/>
              <a:gd name="connsiteX41" fmla="*/ 1877781 w 3528236"/>
              <a:gd name="connsiteY41" fmla="*/ 2084765 h 4352341"/>
              <a:gd name="connsiteX42" fmla="*/ 1842946 w 3528236"/>
              <a:gd name="connsiteY42" fmla="*/ 2250228 h 4352341"/>
              <a:gd name="connsiteX43" fmla="*/ 1903906 w 3528236"/>
              <a:gd name="connsiteY43" fmla="*/ 2372149 h 4352341"/>
              <a:gd name="connsiteX44" fmla="*/ 2104202 w 3528236"/>
              <a:gd name="connsiteY44" fmla="*/ 2398274 h 4352341"/>
              <a:gd name="connsiteX45" fmla="*/ 2652843 w 3528236"/>
              <a:gd name="connsiteY45" fmla="*/ 2546319 h 4352341"/>
              <a:gd name="connsiteX46" fmla="*/ 2661551 w 3528236"/>
              <a:gd name="connsiteY46" fmla="*/ 2772742 h 4352341"/>
              <a:gd name="connsiteX47" fmla="*/ 2670259 w 3528236"/>
              <a:gd name="connsiteY47" fmla="*/ 3160272 h 4352341"/>
              <a:gd name="connsiteX48" fmla="*/ 2530923 w 3528236"/>
              <a:gd name="connsiteY48" fmla="*/ 3182043 h 4352341"/>
              <a:gd name="connsiteX49" fmla="*/ 2487380 w 3528236"/>
              <a:gd name="connsiteY49" fmla="*/ 3042705 h 4352341"/>
              <a:gd name="connsiteX50" fmla="*/ 2382877 w 3528236"/>
              <a:gd name="connsiteY50" fmla="*/ 3177688 h 4352341"/>
              <a:gd name="connsiteX51" fmla="*/ 2165163 w 3528236"/>
              <a:gd name="connsiteY51" fmla="*/ 3142854 h 4352341"/>
              <a:gd name="connsiteX52" fmla="*/ 1999700 w 3528236"/>
              <a:gd name="connsiteY52" fmla="*/ 2990454 h 4352341"/>
              <a:gd name="connsiteX53" fmla="*/ 1959544 w 3528236"/>
              <a:gd name="connsiteY53" fmla="*/ 3095441 h 4352341"/>
              <a:gd name="connsiteX54" fmla="*/ 1905357 w 3528236"/>
              <a:gd name="connsiteY54" fmla="*/ 3143339 h 4352341"/>
              <a:gd name="connsiteX55" fmla="*/ 1809563 w 3528236"/>
              <a:gd name="connsiteY55" fmla="*/ 3102698 h 4352341"/>
              <a:gd name="connsiteX56" fmla="*/ 1707963 w 3528236"/>
              <a:gd name="connsiteY56" fmla="*/ 3175270 h 4352341"/>
              <a:gd name="connsiteX57" fmla="*/ 1536695 w 3528236"/>
              <a:gd name="connsiteY57" fmla="*/ 3205265 h 4352341"/>
              <a:gd name="connsiteX58" fmla="*/ 1346075 w 3528236"/>
              <a:gd name="connsiteY58" fmla="*/ 3351377 h 4352341"/>
              <a:gd name="connsiteX59" fmla="*/ 1570078 w 3528236"/>
              <a:gd name="connsiteY59" fmla="*/ 3361051 h 4352341"/>
              <a:gd name="connsiteX60" fmla="*/ 1832302 w 3528236"/>
              <a:gd name="connsiteY60" fmla="*/ 3217845 h 4352341"/>
              <a:gd name="connsiteX61" fmla="*/ 2038889 w 3528236"/>
              <a:gd name="connsiteY61" fmla="*/ 3234294 h 4352341"/>
              <a:gd name="connsiteX62" fmla="*/ 2117266 w 3528236"/>
              <a:gd name="connsiteY62" fmla="*/ 3360569 h 4352341"/>
              <a:gd name="connsiteX63" fmla="*/ 2295792 w 3528236"/>
              <a:gd name="connsiteY63" fmla="*/ 3417174 h 4352341"/>
              <a:gd name="connsiteX64" fmla="*/ 2422066 w 3528236"/>
              <a:gd name="connsiteY64" fmla="*/ 3282191 h 4352341"/>
              <a:gd name="connsiteX65" fmla="*/ 2478671 w 3528236"/>
              <a:gd name="connsiteY65" fmla="*/ 3369277 h 4352341"/>
              <a:gd name="connsiteX66" fmla="*/ 2609299 w 3528236"/>
              <a:gd name="connsiteY66" fmla="*/ 3356215 h 4352341"/>
              <a:gd name="connsiteX67" fmla="*/ 2700741 w 3528236"/>
              <a:gd name="connsiteY67" fmla="*/ 3469425 h 4352341"/>
              <a:gd name="connsiteX68" fmla="*/ 2631071 w 3528236"/>
              <a:gd name="connsiteY68" fmla="*/ 3608762 h 4352341"/>
              <a:gd name="connsiteX69" fmla="*/ 2648489 w 3528236"/>
              <a:gd name="connsiteY69" fmla="*/ 3691494 h 4352341"/>
              <a:gd name="connsiteX70" fmla="*/ 2572072 w 3528236"/>
              <a:gd name="connsiteY70" fmla="*/ 3769509 h 4352341"/>
              <a:gd name="connsiteX71" fmla="*/ 2517860 w 3528236"/>
              <a:gd name="connsiteY71" fmla="*/ 3848246 h 4352341"/>
              <a:gd name="connsiteX72" fmla="*/ 2415664 w 3528236"/>
              <a:gd name="connsiteY72" fmla="*/ 3935533 h 4352341"/>
              <a:gd name="connsiteX73" fmla="*/ 2265787 w 3528236"/>
              <a:gd name="connsiteY73" fmla="*/ 4044535 h 4352341"/>
              <a:gd name="connsiteX74" fmla="*/ 2268814 w 3528236"/>
              <a:gd name="connsiteY74" fmla="*/ 4082382 h 4352341"/>
              <a:gd name="connsiteX75" fmla="*/ 1866116 w 3528236"/>
              <a:gd name="connsiteY75" fmla="*/ 4332175 h 4352341"/>
              <a:gd name="connsiteX76" fmla="*/ 1870658 w 3528236"/>
              <a:gd name="connsiteY76" fmla="*/ 4333689 h 4352341"/>
              <a:gd name="connsiteX77" fmla="*/ 1614807 w 3528236"/>
              <a:gd name="connsiteY77" fmla="*/ 4351855 h 4352341"/>
              <a:gd name="connsiteX78" fmla="*/ 1513375 w 3528236"/>
              <a:gd name="connsiteY78" fmla="*/ 4115687 h 4352341"/>
              <a:gd name="connsiteX79" fmla="*/ 1528514 w 3528236"/>
              <a:gd name="connsiteY79" fmla="*/ 4059673 h 4352341"/>
              <a:gd name="connsiteX80" fmla="*/ 1408916 w 3528236"/>
              <a:gd name="connsiteY80" fmla="*/ 3934018 h 4352341"/>
              <a:gd name="connsiteX81" fmla="*/ 1384693 w 3528236"/>
              <a:gd name="connsiteY81" fmla="*/ 3849239 h 4352341"/>
              <a:gd name="connsiteX82" fmla="*/ 1262066 w 3528236"/>
              <a:gd name="connsiteY82" fmla="*/ 3781114 h 4352341"/>
              <a:gd name="connsiteX83" fmla="*/ 1227247 w 3528236"/>
              <a:gd name="connsiteY83" fmla="*/ 3696335 h 4352341"/>
              <a:gd name="connsiteX84" fmla="*/ 1240873 w 3528236"/>
              <a:gd name="connsiteY84" fmla="*/ 3635778 h 4352341"/>
              <a:gd name="connsiteX85" fmla="*/ 1169719 w 3528236"/>
              <a:gd name="connsiteY85" fmla="*/ 3519207 h 4352341"/>
              <a:gd name="connsiteX86" fmla="*/ 1087967 w 3528236"/>
              <a:gd name="connsiteY86" fmla="*/ 3472277 h 4352341"/>
              <a:gd name="connsiteX87" fmla="*/ 1087968 w 3528236"/>
              <a:gd name="connsiteY87" fmla="*/ 3425345 h 4352341"/>
              <a:gd name="connsiteX88" fmla="*/ 997133 w 3528236"/>
              <a:gd name="connsiteY88" fmla="*/ 3298176 h 4352341"/>
              <a:gd name="connsiteX89" fmla="*/ 955985 w 3528236"/>
              <a:gd name="connsiteY89" fmla="*/ 3274075 h 4352341"/>
              <a:gd name="connsiteX90" fmla="*/ 985316 w 3528236"/>
              <a:gd name="connsiteY90" fmla="*/ 3116837 h 4352341"/>
              <a:gd name="connsiteX91" fmla="*/ 1082875 w 3528236"/>
              <a:gd name="connsiteY91" fmla="*/ 3137252 h 4352341"/>
              <a:gd name="connsiteX92" fmla="*/ 1070651 w 3528236"/>
              <a:gd name="connsiteY92" fmla="*/ 3043280 h 4352341"/>
              <a:gd name="connsiteX93" fmla="*/ 1166002 w 3528236"/>
              <a:gd name="connsiteY93" fmla="*/ 3045727 h 4352341"/>
              <a:gd name="connsiteX94" fmla="*/ 1146443 w 3528236"/>
              <a:gd name="connsiteY94" fmla="*/ 2967490 h 4352341"/>
              <a:gd name="connsiteX95" fmla="*/ 1092655 w 3528236"/>
              <a:gd name="connsiteY95" fmla="*/ 2947930 h 4352341"/>
              <a:gd name="connsiteX96" fmla="*/ 1090545 w 3528236"/>
              <a:gd name="connsiteY96" fmla="*/ 2895343 h 4352341"/>
              <a:gd name="connsiteX97" fmla="*/ 1051084 w 3528236"/>
              <a:gd name="connsiteY97" fmla="*/ 2881735 h 4352341"/>
              <a:gd name="connsiteX98" fmla="*/ 1059248 w 3528236"/>
              <a:gd name="connsiteY98" fmla="*/ 2839553 h 4352341"/>
              <a:gd name="connsiteX99" fmla="*/ 1029312 w 3528236"/>
              <a:gd name="connsiteY99" fmla="*/ 2800092 h 4352341"/>
              <a:gd name="connsiteX100" fmla="*/ 1034755 w 3528236"/>
              <a:gd name="connsiteY100" fmla="*/ 2756549 h 4352341"/>
              <a:gd name="connsiteX101" fmla="*/ 1015706 w 3528236"/>
              <a:gd name="connsiteY101" fmla="*/ 2730696 h 4352341"/>
              <a:gd name="connsiteX102" fmla="*/ 1012984 w 3528236"/>
              <a:gd name="connsiteY102" fmla="*/ 2650413 h 4352341"/>
              <a:gd name="connsiteX103" fmla="*/ 993933 w 3528236"/>
              <a:gd name="connsiteY103" fmla="*/ 2587821 h 4352341"/>
              <a:gd name="connsiteX104" fmla="*/ 1026590 w 3528236"/>
              <a:gd name="connsiteY104" fmla="*/ 2511622 h 4352341"/>
              <a:gd name="connsiteX105" fmla="*/ 1007541 w 3528236"/>
              <a:gd name="connsiteY105" fmla="*/ 2483047 h 4352341"/>
              <a:gd name="connsiteX106" fmla="*/ 950391 w 3528236"/>
              <a:gd name="connsiteY106" fmla="*/ 2499376 h 4352341"/>
              <a:gd name="connsiteX107" fmla="*/ 902766 w 3528236"/>
              <a:gd name="connsiteY107" fmla="*/ 2499374 h 4352341"/>
              <a:gd name="connsiteX108" fmla="*/ 909569 w 3528236"/>
              <a:gd name="connsiteY108" fmla="*/ 2500735 h 4352341"/>
              <a:gd name="connsiteX109" fmla="*/ 849698 w 3528236"/>
              <a:gd name="connsiteY109" fmla="*/ 2560606 h 4352341"/>
              <a:gd name="connsiteX110" fmla="*/ 762612 w 3528236"/>
              <a:gd name="connsiteY110" fmla="*/ 2571492 h 4352341"/>
              <a:gd name="connsiteX111" fmla="*/ 704102 w 3528236"/>
              <a:gd name="connsiteY111" fmla="*/ 2500735 h 4352341"/>
              <a:gd name="connsiteX112" fmla="*/ 648313 w 3528236"/>
              <a:gd name="connsiteY112" fmla="*/ 2499374 h 4352341"/>
              <a:gd name="connsiteX113" fmla="*/ 634706 w 3528236"/>
              <a:gd name="connsiteY113" fmla="*/ 2545638 h 4352341"/>
              <a:gd name="connsiteX114" fmla="*/ 539456 w 3528236"/>
              <a:gd name="connsiteY114" fmla="*/ 2545639 h 4352341"/>
              <a:gd name="connsiteX115" fmla="*/ 495913 w 3528236"/>
              <a:gd name="connsiteY115" fmla="*/ 2499375 h 4352341"/>
              <a:gd name="connsiteX116" fmla="*/ 425156 w 3528236"/>
              <a:gd name="connsiteY116" fmla="*/ 2469439 h 4352341"/>
              <a:gd name="connsiteX117" fmla="*/ 388416 w 3528236"/>
              <a:gd name="connsiteY117" fmla="*/ 2443585 h 4352341"/>
              <a:gd name="connsiteX118" fmla="*/ 387055 w 3528236"/>
              <a:gd name="connsiteY118" fmla="*/ 2393239 h 4352341"/>
              <a:gd name="connsiteX119" fmla="*/ 327183 w 3528236"/>
              <a:gd name="connsiteY119" fmla="*/ 2351055 h 4352341"/>
              <a:gd name="connsiteX120" fmla="*/ 350316 w 3528236"/>
              <a:gd name="connsiteY120" fmla="*/ 2306153 h 4352341"/>
              <a:gd name="connsiteX121" fmla="*/ 316298 w 3528236"/>
              <a:gd name="connsiteY121" fmla="*/ 2273495 h 4352341"/>
              <a:gd name="connsiteX122" fmla="*/ 324462 w 3528236"/>
              <a:gd name="connsiteY122" fmla="*/ 2240839 h 4352341"/>
              <a:gd name="connsiteX123" fmla="*/ 340790 w 3528236"/>
              <a:gd name="connsiteY123" fmla="*/ 2180967 h 4352341"/>
              <a:gd name="connsiteX124" fmla="*/ 332625 w 3528236"/>
              <a:gd name="connsiteY124" fmla="*/ 2144229 h 4352341"/>
              <a:gd name="connsiteX125" fmla="*/ 278196 w 3528236"/>
              <a:gd name="connsiteY125" fmla="*/ 2131981 h 4352341"/>
              <a:gd name="connsiteX126" fmla="*/ 214244 w 3528236"/>
              <a:gd name="connsiteY126" fmla="*/ 2130621 h 4352341"/>
              <a:gd name="connsiteX127" fmla="*/ 49597 w 3528236"/>
              <a:gd name="connsiteY127" fmla="*/ 2085717 h 4352341"/>
              <a:gd name="connsiteX128" fmla="*/ 612 w 3528236"/>
              <a:gd name="connsiteY128" fmla="*/ 2004074 h 4352341"/>
              <a:gd name="connsiteX129" fmla="*/ 72730 w 3528236"/>
              <a:gd name="connsiteY129" fmla="*/ 1956449 h 4352341"/>
              <a:gd name="connsiteX130" fmla="*/ 102666 w 3528236"/>
              <a:gd name="connsiteY130" fmla="*/ 1910185 h 4352341"/>
              <a:gd name="connsiteX131" fmla="*/ 74090 w 3528236"/>
              <a:gd name="connsiteY131" fmla="*/ 1844871 h 4352341"/>
              <a:gd name="connsiteX132" fmla="*/ 102665 w 3528236"/>
              <a:gd name="connsiteY132" fmla="*/ 1802689 h 4352341"/>
              <a:gd name="connsiteX0" fmla="*/ 188181 w 3528236"/>
              <a:gd name="connsiteY0" fmla="*/ 1750539 h 4352341"/>
              <a:gd name="connsiteX1" fmla="*/ 188391 w 3528236"/>
              <a:gd name="connsiteY1" fmla="*/ 1749621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319051 w 3528236"/>
              <a:gd name="connsiteY31" fmla="*/ 70010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0" fmla="*/ 188181 w 3528236"/>
              <a:gd name="connsiteY0" fmla="*/ 1750539 h 4352341"/>
              <a:gd name="connsiteX1" fmla="*/ 142126 w 3528236"/>
              <a:gd name="connsiteY1" fmla="*/ 1774114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319051 w 3528236"/>
              <a:gd name="connsiteY31" fmla="*/ 70010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0" fmla="*/ 181378 w 3528236"/>
              <a:gd name="connsiteY0" fmla="*/ 1814493 h 4352341"/>
              <a:gd name="connsiteX1" fmla="*/ 142126 w 3528236"/>
              <a:gd name="connsiteY1" fmla="*/ 1774114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319051 w 3528236"/>
              <a:gd name="connsiteY31" fmla="*/ 70010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0" fmla="*/ 181378 w 3528236"/>
              <a:gd name="connsiteY0" fmla="*/ 1814493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319051 w 3528236"/>
              <a:gd name="connsiteY31" fmla="*/ 70010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319051 w 3528236"/>
              <a:gd name="connsiteY31" fmla="*/ 70010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319051 w 3528236"/>
              <a:gd name="connsiteY31" fmla="*/ 70010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09275 w 3528236"/>
              <a:gd name="connsiteY31" fmla="*/ 379131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38444 w 3528236"/>
              <a:gd name="connsiteY39" fmla="*/ 1601441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26675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042705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82877 w 3528236"/>
              <a:gd name="connsiteY51" fmla="*/ 3177688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17266 w 3528236"/>
              <a:gd name="connsiteY63" fmla="*/ 3360569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5792 w 3528236"/>
              <a:gd name="connsiteY64" fmla="*/ 3417174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5792 w 3528236"/>
              <a:gd name="connsiteY64" fmla="*/ 3394781 h 4352341"/>
              <a:gd name="connsiteX65" fmla="*/ 2422066 w 3528236"/>
              <a:gd name="connsiteY65" fmla="*/ 3282191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5792 w 3528236"/>
              <a:gd name="connsiteY64" fmla="*/ 3394781 h 4352341"/>
              <a:gd name="connsiteX65" fmla="*/ 2433262 w 3528236"/>
              <a:gd name="connsiteY65" fmla="*/ 3218743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5792 w 3528236"/>
              <a:gd name="connsiteY64" fmla="*/ 3379852 h 4352341"/>
              <a:gd name="connsiteX65" fmla="*/ 2433262 w 3528236"/>
              <a:gd name="connsiteY65" fmla="*/ 3218743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84693 w 3528236"/>
              <a:gd name="connsiteY82" fmla="*/ 3849239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5792 w 3528236"/>
              <a:gd name="connsiteY64" fmla="*/ 3379852 h 4352341"/>
              <a:gd name="connsiteX65" fmla="*/ 2433262 w 3528236"/>
              <a:gd name="connsiteY65" fmla="*/ 3218743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69719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5792 w 3528236"/>
              <a:gd name="connsiteY64" fmla="*/ 3379852 h 4352341"/>
              <a:gd name="connsiteX65" fmla="*/ 2433262 w 3528236"/>
              <a:gd name="connsiteY65" fmla="*/ 3218743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9524 w 3528236"/>
              <a:gd name="connsiteY64" fmla="*/ 3361191 h 4352341"/>
              <a:gd name="connsiteX65" fmla="*/ 2433262 w 3528236"/>
              <a:gd name="connsiteY65" fmla="*/ 3218743 h 4352341"/>
              <a:gd name="connsiteX66" fmla="*/ 2478671 w 3528236"/>
              <a:gd name="connsiteY66" fmla="*/ 3369277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9524 w 3528236"/>
              <a:gd name="connsiteY64" fmla="*/ 3361191 h 4352341"/>
              <a:gd name="connsiteX65" fmla="*/ 2433262 w 3528236"/>
              <a:gd name="connsiteY65" fmla="*/ 3218743 h 4352341"/>
              <a:gd name="connsiteX66" fmla="*/ 2478671 w 3528236"/>
              <a:gd name="connsiteY66" fmla="*/ 3193862 h 4352341"/>
              <a:gd name="connsiteX67" fmla="*/ 2609299 w 3528236"/>
              <a:gd name="connsiteY67" fmla="*/ 3356215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9524 w 3528236"/>
              <a:gd name="connsiteY64" fmla="*/ 3361191 h 4352341"/>
              <a:gd name="connsiteX65" fmla="*/ 2433262 w 3528236"/>
              <a:gd name="connsiteY65" fmla="*/ 3218743 h 4352341"/>
              <a:gd name="connsiteX66" fmla="*/ 2478671 w 3528236"/>
              <a:gd name="connsiteY66" fmla="*/ 3193862 h 4352341"/>
              <a:gd name="connsiteX67" fmla="*/ 2616764 w 3528236"/>
              <a:gd name="connsiteY67" fmla="*/ 3341286 h 4352341"/>
              <a:gd name="connsiteX68" fmla="*/ 2700741 w 3528236"/>
              <a:gd name="connsiteY68" fmla="*/ 3469425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9524 w 3528236"/>
              <a:gd name="connsiteY64" fmla="*/ 3361191 h 4352341"/>
              <a:gd name="connsiteX65" fmla="*/ 2433262 w 3528236"/>
              <a:gd name="connsiteY65" fmla="*/ 3218743 h 4352341"/>
              <a:gd name="connsiteX66" fmla="*/ 2478671 w 3528236"/>
              <a:gd name="connsiteY66" fmla="*/ 3193862 h 4352341"/>
              <a:gd name="connsiteX67" fmla="*/ 2616764 w 3528236"/>
              <a:gd name="connsiteY67" fmla="*/ 3341286 h 4352341"/>
              <a:gd name="connsiteX68" fmla="*/ 2700741 w 3528236"/>
              <a:gd name="connsiteY68" fmla="*/ 3353726 h 4352341"/>
              <a:gd name="connsiteX69" fmla="*/ 2631071 w 3528236"/>
              <a:gd name="connsiteY69" fmla="*/ 3608762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99524 w 3528236"/>
              <a:gd name="connsiteY64" fmla="*/ 3361191 h 4352341"/>
              <a:gd name="connsiteX65" fmla="*/ 2433262 w 3528236"/>
              <a:gd name="connsiteY65" fmla="*/ 3218743 h 4352341"/>
              <a:gd name="connsiteX66" fmla="*/ 2478671 w 3528236"/>
              <a:gd name="connsiteY66" fmla="*/ 3193862 h 4352341"/>
              <a:gd name="connsiteX67" fmla="*/ 2616764 w 3528236"/>
              <a:gd name="connsiteY67" fmla="*/ 3341286 h 4352341"/>
              <a:gd name="connsiteX68" fmla="*/ 2700741 w 3528236"/>
              <a:gd name="connsiteY68" fmla="*/ 3353726 h 4352341"/>
              <a:gd name="connsiteX69" fmla="*/ 2761700 w 3528236"/>
              <a:gd name="connsiteY69" fmla="*/ 3366166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32195 w 3528236"/>
              <a:gd name="connsiteY63" fmla="*/ 3300853 h 4352341"/>
              <a:gd name="connsiteX64" fmla="*/ 2284595 w 3528236"/>
              <a:gd name="connsiteY64" fmla="*/ 3361191 h 4352341"/>
              <a:gd name="connsiteX65" fmla="*/ 2433262 w 3528236"/>
              <a:gd name="connsiteY65" fmla="*/ 3218743 h 4352341"/>
              <a:gd name="connsiteX66" fmla="*/ 2478671 w 3528236"/>
              <a:gd name="connsiteY66" fmla="*/ 3193862 h 4352341"/>
              <a:gd name="connsiteX67" fmla="*/ 2616764 w 3528236"/>
              <a:gd name="connsiteY67" fmla="*/ 3341286 h 4352341"/>
              <a:gd name="connsiteX68" fmla="*/ 2700741 w 3528236"/>
              <a:gd name="connsiteY68" fmla="*/ 3353726 h 4352341"/>
              <a:gd name="connsiteX69" fmla="*/ 2761700 w 3528236"/>
              <a:gd name="connsiteY69" fmla="*/ 3366166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2341"/>
              <a:gd name="connsiteX1" fmla="*/ 174783 w 3528236"/>
              <a:gd name="connsiteY1" fmla="*/ 1750982 h 4352341"/>
              <a:gd name="connsiteX2" fmla="*/ 278198 w 3528236"/>
              <a:gd name="connsiteY2" fmla="*/ 1786361 h 4352341"/>
              <a:gd name="connsiteX3" fmla="*/ 410187 w 3528236"/>
              <a:gd name="connsiteY3" fmla="*/ 1786361 h 4352341"/>
              <a:gd name="connsiteX4" fmla="*/ 425570 w 3528236"/>
              <a:gd name="connsiteY4" fmla="*/ 1721762 h 4352341"/>
              <a:gd name="connsiteX5" fmla="*/ 400403 w 3528236"/>
              <a:gd name="connsiteY5" fmla="*/ 1609909 h 4352341"/>
              <a:gd name="connsiteX6" fmla="*/ 383625 w 3528236"/>
              <a:gd name="connsiteY6" fmla="*/ 1514834 h 4352341"/>
              <a:gd name="connsiteX7" fmla="*/ 403199 w 3528236"/>
              <a:gd name="connsiteY7" fmla="*/ 1400184 h 4352341"/>
              <a:gd name="connsiteX8" fmla="*/ 503867 w 3528236"/>
              <a:gd name="connsiteY8" fmla="*/ 1319090 h 4352341"/>
              <a:gd name="connsiteX9" fmla="*/ 626906 w 3528236"/>
              <a:gd name="connsiteY9" fmla="*/ 1235200 h 4352341"/>
              <a:gd name="connsiteX10" fmla="*/ 674443 w 3528236"/>
              <a:gd name="connsiteY10" fmla="*/ 1047846 h 4352341"/>
              <a:gd name="connsiteX11" fmla="*/ 593350 w 3528236"/>
              <a:gd name="connsiteY11" fmla="*/ 930400 h 4352341"/>
              <a:gd name="connsiteX12" fmla="*/ 573775 w 3528236"/>
              <a:gd name="connsiteY12" fmla="*/ 857696 h 4352341"/>
              <a:gd name="connsiteX13" fmla="*/ 724777 w 3528236"/>
              <a:gd name="connsiteY13" fmla="*/ 782195 h 4352341"/>
              <a:gd name="connsiteX14" fmla="*/ 808667 w 3528236"/>
              <a:gd name="connsiteY14" fmla="*/ 661953 h 4352341"/>
              <a:gd name="connsiteX15" fmla="*/ 817056 w 3528236"/>
              <a:gd name="connsiteY15" fmla="*/ 533322 h 4352341"/>
              <a:gd name="connsiteX16" fmla="*/ 811464 w 3528236"/>
              <a:gd name="connsiteY16" fmla="*/ 474599 h 4352341"/>
              <a:gd name="connsiteX17" fmla="*/ 864594 w 3528236"/>
              <a:gd name="connsiteY17" fmla="*/ 415876 h 4352341"/>
              <a:gd name="connsiteX18" fmla="*/ 828241 w 3528236"/>
              <a:gd name="connsiteY18" fmla="*/ 318004 h 4352341"/>
              <a:gd name="connsiteX19" fmla="*/ 912131 w 3528236"/>
              <a:gd name="connsiteY19" fmla="*/ 337578 h 4352341"/>
              <a:gd name="connsiteX20" fmla="*/ 982040 w 3528236"/>
              <a:gd name="connsiteY20" fmla="*/ 278856 h 4352341"/>
              <a:gd name="connsiteX21" fmla="*/ 1043559 w 3528236"/>
              <a:gd name="connsiteY21" fmla="*/ 231318 h 4352341"/>
              <a:gd name="connsiteX22" fmla="*/ 1029577 w 3528236"/>
              <a:gd name="connsiteY22" fmla="*/ 144632 h 4352341"/>
              <a:gd name="connsiteX23" fmla="*/ 1135838 w 3528236"/>
              <a:gd name="connsiteY23" fmla="*/ 150224 h 4352341"/>
              <a:gd name="connsiteX24" fmla="*/ 1183375 w 3528236"/>
              <a:gd name="connsiteY24" fmla="*/ 192169 h 4352341"/>
              <a:gd name="connsiteX25" fmla="*/ 1278451 w 3528236"/>
              <a:gd name="connsiteY25" fmla="*/ 127854 h 4352341"/>
              <a:gd name="connsiteX26" fmla="*/ 1278451 w 3528236"/>
              <a:gd name="connsiteY26" fmla="*/ 127854 h 4352341"/>
              <a:gd name="connsiteX27" fmla="*/ 1379119 w 3528236"/>
              <a:gd name="connsiteY27" fmla="*/ 113872 h 4352341"/>
              <a:gd name="connsiteX28" fmla="*/ 1381915 w 3528236"/>
              <a:gd name="connsiteY28" fmla="*/ 111076 h 4352341"/>
              <a:gd name="connsiteX29" fmla="*/ 1653159 w 3528236"/>
              <a:gd name="connsiteY29" fmla="*/ 10408 h 4352341"/>
              <a:gd name="connsiteX30" fmla="*/ 2609503 w 3528236"/>
              <a:gd name="connsiteY30" fmla="*/ 2018 h 4352341"/>
              <a:gd name="connsiteX31" fmla="*/ 3087652 w 3528236"/>
              <a:gd name="connsiteY31" fmla="*/ 435114 h 4352341"/>
              <a:gd name="connsiteX32" fmla="*/ 3523701 w 3528236"/>
              <a:gd name="connsiteY32" fmla="*/ 1011746 h 4352341"/>
              <a:gd name="connsiteX33" fmla="*/ 3362592 w 3528236"/>
              <a:gd name="connsiteY33" fmla="*/ 1196492 h 4352341"/>
              <a:gd name="connsiteX34" fmla="*/ 3118752 w 3528236"/>
              <a:gd name="connsiteY34" fmla="*/ 1340184 h 4352341"/>
              <a:gd name="connsiteX35" fmla="*/ 2783471 w 3528236"/>
              <a:gd name="connsiteY35" fmla="*/ 1466459 h 4352341"/>
              <a:gd name="connsiteX36" fmla="*/ 2265311 w 3528236"/>
              <a:gd name="connsiteY36" fmla="*/ 1523064 h 4352341"/>
              <a:gd name="connsiteX37" fmla="*/ 1947448 w 3528236"/>
              <a:gd name="connsiteY37" fmla="*/ 1705945 h 4352341"/>
              <a:gd name="connsiteX38" fmla="*/ 1903906 w 3528236"/>
              <a:gd name="connsiteY38" fmla="*/ 1544835 h 4352341"/>
              <a:gd name="connsiteX39" fmla="*/ 1712319 w 3528236"/>
              <a:gd name="connsiteY39" fmla="*/ 1605173 h 4352341"/>
              <a:gd name="connsiteX40" fmla="*/ 1647003 w 3528236"/>
              <a:gd name="connsiteY40" fmla="*/ 1758195 h 4352341"/>
              <a:gd name="connsiteX41" fmla="*/ 1755860 w 3528236"/>
              <a:gd name="connsiteY41" fmla="*/ 1997681 h 4352341"/>
              <a:gd name="connsiteX42" fmla="*/ 1877781 w 3528236"/>
              <a:gd name="connsiteY42" fmla="*/ 2084765 h 4352341"/>
              <a:gd name="connsiteX43" fmla="*/ 1842946 w 3528236"/>
              <a:gd name="connsiteY43" fmla="*/ 2250228 h 4352341"/>
              <a:gd name="connsiteX44" fmla="*/ 1903906 w 3528236"/>
              <a:gd name="connsiteY44" fmla="*/ 2372149 h 4352341"/>
              <a:gd name="connsiteX45" fmla="*/ 2104202 w 3528236"/>
              <a:gd name="connsiteY45" fmla="*/ 2398274 h 4352341"/>
              <a:gd name="connsiteX46" fmla="*/ 2652843 w 3528236"/>
              <a:gd name="connsiteY46" fmla="*/ 2546319 h 4352341"/>
              <a:gd name="connsiteX47" fmla="*/ 2661551 w 3528236"/>
              <a:gd name="connsiteY47" fmla="*/ 2772742 h 4352341"/>
              <a:gd name="connsiteX48" fmla="*/ 2670259 w 3528236"/>
              <a:gd name="connsiteY48" fmla="*/ 3160272 h 4352341"/>
              <a:gd name="connsiteX49" fmla="*/ 2530923 w 3528236"/>
              <a:gd name="connsiteY49" fmla="*/ 3182043 h 4352341"/>
              <a:gd name="connsiteX50" fmla="*/ 2487380 w 3528236"/>
              <a:gd name="connsiteY50" fmla="*/ 3113618 h 4352341"/>
              <a:gd name="connsiteX51" fmla="*/ 2375413 w 3528236"/>
              <a:gd name="connsiteY51" fmla="*/ 3173956 h 4352341"/>
              <a:gd name="connsiteX52" fmla="*/ 2165163 w 3528236"/>
              <a:gd name="connsiteY52" fmla="*/ 3142854 h 4352341"/>
              <a:gd name="connsiteX53" fmla="*/ 1999700 w 3528236"/>
              <a:gd name="connsiteY53" fmla="*/ 2990454 h 4352341"/>
              <a:gd name="connsiteX54" fmla="*/ 1959544 w 3528236"/>
              <a:gd name="connsiteY54" fmla="*/ 3095441 h 4352341"/>
              <a:gd name="connsiteX55" fmla="*/ 1905357 w 3528236"/>
              <a:gd name="connsiteY55" fmla="*/ 3143339 h 4352341"/>
              <a:gd name="connsiteX56" fmla="*/ 1809563 w 3528236"/>
              <a:gd name="connsiteY56" fmla="*/ 3102698 h 4352341"/>
              <a:gd name="connsiteX57" fmla="*/ 1707963 w 3528236"/>
              <a:gd name="connsiteY57" fmla="*/ 3175270 h 4352341"/>
              <a:gd name="connsiteX58" fmla="*/ 1536695 w 3528236"/>
              <a:gd name="connsiteY58" fmla="*/ 3205265 h 4352341"/>
              <a:gd name="connsiteX59" fmla="*/ 1346075 w 3528236"/>
              <a:gd name="connsiteY59" fmla="*/ 3351377 h 4352341"/>
              <a:gd name="connsiteX60" fmla="*/ 1570078 w 3528236"/>
              <a:gd name="connsiteY60" fmla="*/ 3361051 h 4352341"/>
              <a:gd name="connsiteX61" fmla="*/ 1832302 w 3528236"/>
              <a:gd name="connsiteY61" fmla="*/ 3217845 h 4352341"/>
              <a:gd name="connsiteX62" fmla="*/ 2038889 w 3528236"/>
              <a:gd name="connsiteY62" fmla="*/ 3234294 h 4352341"/>
              <a:gd name="connsiteX63" fmla="*/ 2176982 w 3528236"/>
              <a:gd name="connsiteY63" fmla="*/ 3297121 h 4352341"/>
              <a:gd name="connsiteX64" fmla="*/ 2284595 w 3528236"/>
              <a:gd name="connsiteY64" fmla="*/ 3361191 h 4352341"/>
              <a:gd name="connsiteX65" fmla="*/ 2433262 w 3528236"/>
              <a:gd name="connsiteY65" fmla="*/ 3218743 h 4352341"/>
              <a:gd name="connsiteX66" fmla="*/ 2478671 w 3528236"/>
              <a:gd name="connsiteY66" fmla="*/ 3193862 h 4352341"/>
              <a:gd name="connsiteX67" fmla="*/ 2616764 w 3528236"/>
              <a:gd name="connsiteY67" fmla="*/ 3341286 h 4352341"/>
              <a:gd name="connsiteX68" fmla="*/ 2700741 w 3528236"/>
              <a:gd name="connsiteY68" fmla="*/ 3353726 h 4352341"/>
              <a:gd name="connsiteX69" fmla="*/ 2761700 w 3528236"/>
              <a:gd name="connsiteY69" fmla="*/ 3366166 h 4352341"/>
              <a:gd name="connsiteX70" fmla="*/ 2648489 w 3528236"/>
              <a:gd name="connsiteY70" fmla="*/ 3691494 h 4352341"/>
              <a:gd name="connsiteX71" fmla="*/ 2572072 w 3528236"/>
              <a:gd name="connsiteY71" fmla="*/ 3769509 h 4352341"/>
              <a:gd name="connsiteX72" fmla="*/ 2517860 w 3528236"/>
              <a:gd name="connsiteY72" fmla="*/ 3848246 h 4352341"/>
              <a:gd name="connsiteX73" fmla="*/ 2415664 w 3528236"/>
              <a:gd name="connsiteY73" fmla="*/ 3935533 h 4352341"/>
              <a:gd name="connsiteX74" fmla="*/ 2265787 w 3528236"/>
              <a:gd name="connsiteY74" fmla="*/ 4044535 h 4352341"/>
              <a:gd name="connsiteX75" fmla="*/ 2268814 w 3528236"/>
              <a:gd name="connsiteY75" fmla="*/ 4082382 h 4352341"/>
              <a:gd name="connsiteX76" fmla="*/ 1866116 w 3528236"/>
              <a:gd name="connsiteY76" fmla="*/ 4332175 h 4352341"/>
              <a:gd name="connsiteX77" fmla="*/ 1870658 w 3528236"/>
              <a:gd name="connsiteY77" fmla="*/ 4333689 h 4352341"/>
              <a:gd name="connsiteX78" fmla="*/ 1614807 w 3528236"/>
              <a:gd name="connsiteY78" fmla="*/ 4351855 h 4352341"/>
              <a:gd name="connsiteX79" fmla="*/ 1513375 w 3528236"/>
              <a:gd name="connsiteY79" fmla="*/ 4115687 h 4352341"/>
              <a:gd name="connsiteX80" fmla="*/ 1528514 w 3528236"/>
              <a:gd name="connsiteY80" fmla="*/ 4059673 h 4352341"/>
              <a:gd name="connsiteX81" fmla="*/ 1408916 w 3528236"/>
              <a:gd name="connsiteY81" fmla="*/ 3934018 h 4352341"/>
              <a:gd name="connsiteX82" fmla="*/ 1354835 w 3528236"/>
              <a:gd name="connsiteY82" fmla="*/ 3860436 h 4352341"/>
              <a:gd name="connsiteX83" fmla="*/ 1262066 w 3528236"/>
              <a:gd name="connsiteY83" fmla="*/ 3781114 h 4352341"/>
              <a:gd name="connsiteX84" fmla="*/ 1227247 w 3528236"/>
              <a:gd name="connsiteY84" fmla="*/ 3696335 h 4352341"/>
              <a:gd name="connsiteX85" fmla="*/ 1240873 w 3528236"/>
              <a:gd name="connsiteY85" fmla="*/ 3635778 h 4352341"/>
              <a:gd name="connsiteX86" fmla="*/ 1158522 w 3528236"/>
              <a:gd name="connsiteY86" fmla="*/ 3519207 h 4352341"/>
              <a:gd name="connsiteX87" fmla="*/ 1087967 w 3528236"/>
              <a:gd name="connsiteY87" fmla="*/ 3472277 h 4352341"/>
              <a:gd name="connsiteX88" fmla="*/ 1087968 w 3528236"/>
              <a:gd name="connsiteY88" fmla="*/ 3425345 h 4352341"/>
              <a:gd name="connsiteX89" fmla="*/ 997133 w 3528236"/>
              <a:gd name="connsiteY89" fmla="*/ 3298176 h 4352341"/>
              <a:gd name="connsiteX90" fmla="*/ 955985 w 3528236"/>
              <a:gd name="connsiteY90" fmla="*/ 3274075 h 4352341"/>
              <a:gd name="connsiteX91" fmla="*/ 985316 w 3528236"/>
              <a:gd name="connsiteY91" fmla="*/ 3116837 h 4352341"/>
              <a:gd name="connsiteX92" fmla="*/ 1082875 w 3528236"/>
              <a:gd name="connsiteY92" fmla="*/ 3137252 h 4352341"/>
              <a:gd name="connsiteX93" fmla="*/ 1070651 w 3528236"/>
              <a:gd name="connsiteY93" fmla="*/ 3043280 h 4352341"/>
              <a:gd name="connsiteX94" fmla="*/ 1166002 w 3528236"/>
              <a:gd name="connsiteY94" fmla="*/ 3045727 h 4352341"/>
              <a:gd name="connsiteX95" fmla="*/ 1146443 w 3528236"/>
              <a:gd name="connsiteY95" fmla="*/ 2967490 h 4352341"/>
              <a:gd name="connsiteX96" fmla="*/ 1092655 w 3528236"/>
              <a:gd name="connsiteY96" fmla="*/ 2947930 h 4352341"/>
              <a:gd name="connsiteX97" fmla="*/ 1090545 w 3528236"/>
              <a:gd name="connsiteY97" fmla="*/ 2895343 h 4352341"/>
              <a:gd name="connsiteX98" fmla="*/ 1051084 w 3528236"/>
              <a:gd name="connsiteY98" fmla="*/ 2881735 h 4352341"/>
              <a:gd name="connsiteX99" fmla="*/ 1059248 w 3528236"/>
              <a:gd name="connsiteY99" fmla="*/ 2839553 h 4352341"/>
              <a:gd name="connsiteX100" fmla="*/ 1029312 w 3528236"/>
              <a:gd name="connsiteY100" fmla="*/ 2800092 h 4352341"/>
              <a:gd name="connsiteX101" fmla="*/ 1034755 w 3528236"/>
              <a:gd name="connsiteY101" fmla="*/ 2756549 h 4352341"/>
              <a:gd name="connsiteX102" fmla="*/ 1015706 w 3528236"/>
              <a:gd name="connsiteY102" fmla="*/ 2730696 h 4352341"/>
              <a:gd name="connsiteX103" fmla="*/ 1012984 w 3528236"/>
              <a:gd name="connsiteY103" fmla="*/ 2650413 h 4352341"/>
              <a:gd name="connsiteX104" fmla="*/ 993933 w 3528236"/>
              <a:gd name="connsiteY104" fmla="*/ 2587821 h 4352341"/>
              <a:gd name="connsiteX105" fmla="*/ 1026590 w 3528236"/>
              <a:gd name="connsiteY105" fmla="*/ 2511622 h 4352341"/>
              <a:gd name="connsiteX106" fmla="*/ 1007541 w 3528236"/>
              <a:gd name="connsiteY106" fmla="*/ 2483047 h 4352341"/>
              <a:gd name="connsiteX107" fmla="*/ 950391 w 3528236"/>
              <a:gd name="connsiteY107" fmla="*/ 2499376 h 4352341"/>
              <a:gd name="connsiteX108" fmla="*/ 902766 w 3528236"/>
              <a:gd name="connsiteY108" fmla="*/ 2499374 h 4352341"/>
              <a:gd name="connsiteX109" fmla="*/ 909569 w 3528236"/>
              <a:gd name="connsiteY109" fmla="*/ 2500735 h 4352341"/>
              <a:gd name="connsiteX110" fmla="*/ 849698 w 3528236"/>
              <a:gd name="connsiteY110" fmla="*/ 2560606 h 4352341"/>
              <a:gd name="connsiteX111" fmla="*/ 762612 w 3528236"/>
              <a:gd name="connsiteY111" fmla="*/ 2571492 h 4352341"/>
              <a:gd name="connsiteX112" fmla="*/ 704102 w 3528236"/>
              <a:gd name="connsiteY112" fmla="*/ 2500735 h 4352341"/>
              <a:gd name="connsiteX113" fmla="*/ 648313 w 3528236"/>
              <a:gd name="connsiteY113" fmla="*/ 2499374 h 4352341"/>
              <a:gd name="connsiteX114" fmla="*/ 634706 w 3528236"/>
              <a:gd name="connsiteY114" fmla="*/ 2545638 h 4352341"/>
              <a:gd name="connsiteX115" fmla="*/ 539456 w 3528236"/>
              <a:gd name="connsiteY115" fmla="*/ 2545639 h 4352341"/>
              <a:gd name="connsiteX116" fmla="*/ 495913 w 3528236"/>
              <a:gd name="connsiteY116" fmla="*/ 2499375 h 4352341"/>
              <a:gd name="connsiteX117" fmla="*/ 425156 w 3528236"/>
              <a:gd name="connsiteY117" fmla="*/ 2469439 h 4352341"/>
              <a:gd name="connsiteX118" fmla="*/ 388416 w 3528236"/>
              <a:gd name="connsiteY118" fmla="*/ 2443585 h 4352341"/>
              <a:gd name="connsiteX119" fmla="*/ 387055 w 3528236"/>
              <a:gd name="connsiteY119" fmla="*/ 2393239 h 4352341"/>
              <a:gd name="connsiteX120" fmla="*/ 327183 w 3528236"/>
              <a:gd name="connsiteY120" fmla="*/ 2351055 h 4352341"/>
              <a:gd name="connsiteX121" fmla="*/ 350316 w 3528236"/>
              <a:gd name="connsiteY121" fmla="*/ 2306153 h 4352341"/>
              <a:gd name="connsiteX122" fmla="*/ 316298 w 3528236"/>
              <a:gd name="connsiteY122" fmla="*/ 2273495 h 4352341"/>
              <a:gd name="connsiteX123" fmla="*/ 324462 w 3528236"/>
              <a:gd name="connsiteY123" fmla="*/ 2240839 h 4352341"/>
              <a:gd name="connsiteX124" fmla="*/ 340790 w 3528236"/>
              <a:gd name="connsiteY124" fmla="*/ 2180967 h 4352341"/>
              <a:gd name="connsiteX125" fmla="*/ 332625 w 3528236"/>
              <a:gd name="connsiteY125" fmla="*/ 2144229 h 4352341"/>
              <a:gd name="connsiteX126" fmla="*/ 278196 w 3528236"/>
              <a:gd name="connsiteY126" fmla="*/ 2131981 h 4352341"/>
              <a:gd name="connsiteX127" fmla="*/ 214244 w 3528236"/>
              <a:gd name="connsiteY127" fmla="*/ 2130621 h 4352341"/>
              <a:gd name="connsiteX128" fmla="*/ 49597 w 3528236"/>
              <a:gd name="connsiteY128" fmla="*/ 2085717 h 4352341"/>
              <a:gd name="connsiteX129" fmla="*/ 612 w 3528236"/>
              <a:gd name="connsiteY129" fmla="*/ 2004074 h 4352341"/>
              <a:gd name="connsiteX130" fmla="*/ 72730 w 3528236"/>
              <a:gd name="connsiteY130" fmla="*/ 1956449 h 4352341"/>
              <a:gd name="connsiteX131" fmla="*/ 102666 w 3528236"/>
              <a:gd name="connsiteY131" fmla="*/ 1910185 h 4352341"/>
              <a:gd name="connsiteX132" fmla="*/ 74090 w 3528236"/>
              <a:gd name="connsiteY132" fmla="*/ 1844871 h 4352341"/>
              <a:gd name="connsiteX133" fmla="*/ 102665 w 3528236"/>
              <a:gd name="connsiteY133" fmla="*/ 1802689 h 4352341"/>
              <a:gd name="connsiteX134" fmla="*/ 102457 w 3528236"/>
              <a:gd name="connsiteY134" fmla="*/ 1806328 h 4352341"/>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905357 w 3528236"/>
              <a:gd name="connsiteY55" fmla="*/ 3143339 h 4359792"/>
              <a:gd name="connsiteX56" fmla="*/ 1809563 w 3528236"/>
              <a:gd name="connsiteY56" fmla="*/ 3102698 h 4359792"/>
              <a:gd name="connsiteX57" fmla="*/ 1707963 w 3528236"/>
              <a:gd name="connsiteY57" fmla="*/ 3175270 h 4359792"/>
              <a:gd name="connsiteX58" fmla="*/ 1536695 w 3528236"/>
              <a:gd name="connsiteY58" fmla="*/ 3205265 h 4359792"/>
              <a:gd name="connsiteX59" fmla="*/ 1346075 w 3528236"/>
              <a:gd name="connsiteY59" fmla="*/ 3351377 h 4359792"/>
              <a:gd name="connsiteX60" fmla="*/ 1570078 w 3528236"/>
              <a:gd name="connsiteY60" fmla="*/ 3361051 h 4359792"/>
              <a:gd name="connsiteX61" fmla="*/ 1832302 w 3528236"/>
              <a:gd name="connsiteY61" fmla="*/ 3217845 h 4359792"/>
              <a:gd name="connsiteX62" fmla="*/ 2038889 w 3528236"/>
              <a:gd name="connsiteY62" fmla="*/ 3234294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905357 w 3528236"/>
              <a:gd name="connsiteY55" fmla="*/ 3143339 h 4359792"/>
              <a:gd name="connsiteX56" fmla="*/ 1809563 w 3528236"/>
              <a:gd name="connsiteY56" fmla="*/ 3102698 h 4359792"/>
              <a:gd name="connsiteX57" fmla="*/ 1707963 w 3528236"/>
              <a:gd name="connsiteY57" fmla="*/ 3175270 h 4359792"/>
              <a:gd name="connsiteX58" fmla="*/ 1331421 w 3528236"/>
              <a:gd name="connsiteY58" fmla="*/ 3033581 h 4359792"/>
              <a:gd name="connsiteX59" fmla="*/ 1346075 w 3528236"/>
              <a:gd name="connsiteY59" fmla="*/ 3351377 h 4359792"/>
              <a:gd name="connsiteX60" fmla="*/ 1570078 w 3528236"/>
              <a:gd name="connsiteY60" fmla="*/ 3361051 h 4359792"/>
              <a:gd name="connsiteX61" fmla="*/ 1832302 w 3528236"/>
              <a:gd name="connsiteY61" fmla="*/ 3217845 h 4359792"/>
              <a:gd name="connsiteX62" fmla="*/ 2038889 w 3528236"/>
              <a:gd name="connsiteY62" fmla="*/ 3234294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905357 w 3528236"/>
              <a:gd name="connsiteY55" fmla="*/ 3143339 h 4359792"/>
              <a:gd name="connsiteX56" fmla="*/ 1809563 w 3528236"/>
              <a:gd name="connsiteY56" fmla="*/ 3102698 h 4359792"/>
              <a:gd name="connsiteX57" fmla="*/ 1707963 w 3528236"/>
              <a:gd name="connsiteY57" fmla="*/ 3175270 h 4359792"/>
              <a:gd name="connsiteX58" fmla="*/ 1331421 w 3528236"/>
              <a:gd name="connsiteY58" fmla="*/ 3033581 h 4359792"/>
              <a:gd name="connsiteX59" fmla="*/ 1346075 w 3528236"/>
              <a:gd name="connsiteY59" fmla="*/ 3351377 h 4359792"/>
              <a:gd name="connsiteX60" fmla="*/ 1517827 w 3528236"/>
              <a:gd name="connsiteY60" fmla="*/ 3208029 h 4359792"/>
              <a:gd name="connsiteX61" fmla="*/ 1832302 w 3528236"/>
              <a:gd name="connsiteY61" fmla="*/ 3217845 h 4359792"/>
              <a:gd name="connsiteX62" fmla="*/ 2038889 w 3528236"/>
              <a:gd name="connsiteY62" fmla="*/ 3234294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905357 w 3528236"/>
              <a:gd name="connsiteY55" fmla="*/ 3143339 h 4359792"/>
              <a:gd name="connsiteX56" fmla="*/ 1809563 w 3528236"/>
              <a:gd name="connsiteY56" fmla="*/ 3102698 h 4359792"/>
              <a:gd name="connsiteX57" fmla="*/ 1275022 w 3528236"/>
              <a:gd name="connsiteY57" fmla="*/ 2902817 h 4359792"/>
              <a:gd name="connsiteX58" fmla="*/ 1331421 w 3528236"/>
              <a:gd name="connsiteY58" fmla="*/ 3033581 h 4359792"/>
              <a:gd name="connsiteX59" fmla="*/ 1346075 w 3528236"/>
              <a:gd name="connsiteY59" fmla="*/ 3351377 h 4359792"/>
              <a:gd name="connsiteX60" fmla="*/ 1517827 w 3528236"/>
              <a:gd name="connsiteY60" fmla="*/ 3208029 h 4359792"/>
              <a:gd name="connsiteX61" fmla="*/ 1832302 w 3528236"/>
              <a:gd name="connsiteY61" fmla="*/ 3217845 h 4359792"/>
              <a:gd name="connsiteX62" fmla="*/ 2038889 w 3528236"/>
              <a:gd name="connsiteY62" fmla="*/ 3234294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905357 w 3528236"/>
              <a:gd name="connsiteY55" fmla="*/ 3143339 h 4359792"/>
              <a:gd name="connsiteX56" fmla="*/ 1436339 w 3528236"/>
              <a:gd name="connsiteY56" fmla="*/ 2628702 h 4359792"/>
              <a:gd name="connsiteX57" fmla="*/ 1275022 w 3528236"/>
              <a:gd name="connsiteY57" fmla="*/ 2902817 h 4359792"/>
              <a:gd name="connsiteX58" fmla="*/ 1331421 w 3528236"/>
              <a:gd name="connsiteY58" fmla="*/ 3033581 h 4359792"/>
              <a:gd name="connsiteX59" fmla="*/ 1346075 w 3528236"/>
              <a:gd name="connsiteY59" fmla="*/ 3351377 h 4359792"/>
              <a:gd name="connsiteX60" fmla="*/ 1517827 w 3528236"/>
              <a:gd name="connsiteY60" fmla="*/ 3208029 h 4359792"/>
              <a:gd name="connsiteX61" fmla="*/ 1832302 w 3528236"/>
              <a:gd name="connsiteY61" fmla="*/ 3217845 h 4359792"/>
              <a:gd name="connsiteX62" fmla="*/ 2038889 w 3528236"/>
              <a:gd name="connsiteY62" fmla="*/ 3234294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331421 w 3528236"/>
              <a:gd name="connsiteY58" fmla="*/ 3033581 h 4359792"/>
              <a:gd name="connsiteX59" fmla="*/ 1346075 w 3528236"/>
              <a:gd name="connsiteY59" fmla="*/ 3351377 h 4359792"/>
              <a:gd name="connsiteX60" fmla="*/ 1517827 w 3528236"/>
              <a:gd name="connsiteY60" fmla="*/ 3208029 h 4359792"/>
              <a:gd name="connsiteX61" fmla="*/ 1832302 w 3528236"/>
              <a:gd name="connsiteY61" fmla="*/ 3217845 h 4359792"/>
              <a:gd name="connsiteX62" fmla="*/ 2038889 w 3528236"/>
              <a:gd name="connsiteY62" fmla="*/ 3234294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331421 w 3528236"/>
              <a:gd name="connsiteY58" fmla="*/ 3033581 h 4359792"/>
              <a:gd name="connsiteX59" fmla="*/ 1346075 w 3528236"/>
              <a:gd name="connsiteY59" fmla="*/ 3351377 h 4359792"/>
              <a:gd name="connsiteX60" fmla="*/ 1517827 w 3528236"/>
              <a:gd name="connsiteY60" fmla="*/ 3208029 h 4359792"/>
              <a:gd name="connsiteX61" fmla="*/ 1832302 w 3528236"/>
              <a:gd name="connsiteY61" fmla="*/ 3217845 h 4359792"/>
              <a:gd name="connsiteX62" fmla="*/ 2035157 w 3528236"/>
              <a:gd name="connsiteY62" fmla="*/ 3170846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331421 w 3528236"/>
              <a:gd name="connsiteY58" fmla="*/ 3033581 h 4359792"/>
              <a:gd name="connsiteX59" fmla="*/ 1383398 w 3528236"/>
              <a:gd name="connsiteY59" fmla="*/ 3258071 h 4359792"/>
              <a:gd name="connsiteX60" fmla="*/ 1517827 w 3528236"/>
              <a:gd name="connsiteY60" fmla="*/ 3208029 h 4359792"/>
              <a:gd name="connsiteX61" fmla="*/ 1832302 w 3528236"/>
              <a:gd name="connsiteY61" fmla="*/ 3217845 h 4359792"/>
              <a:gd name="connsiteX62" fmla="*/ 2035157 w 3528236"/>
              <a:gd name="connsiteY62" fmla="*/ 3170846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238115 w 3528236"/>
              <a:gd name="connsiteY58" fmla="*/ 3138084 h 4359792"/>
              <a:gd name="connsiteX59" fmla="*/ 1383398 w 3528236"/>
              <a:gd name="connsiteY59" fmla="*/ 3258071 h 4359792"/>
              <a:gd name="connsiteX60" fmla="*/ 1517827 w 3528236"/>
              <a:gd name="connsiteY60" fmla="*/ 3208029 h 4359792"/>
              <a:gd name="connsiteX61" fmla="*/ 1832302 w 3528236"/>
              <a:gd name="connsiteY61" fmla="*/ 3217845 h 4359792"/>
              <a:gd name="connsiteX62" fmla="*/ 2035157 w 3528236"/>
              <a:gd name="connsiteY62" fmla="*/ 3170846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238115 w 3528236"/>
              <a:gd name="connsiteY58" fmla="*/ 3138084 h 4359792"/>
              <a:gd name="connsiteX59" fmla="*/ 1383398 w 3528236"/>
              <a:gd name="connsiteY59" fmla="*/ 3093852 h 4359792"/>
              <a:gd name="connsiteX60" fmla="*/ 1517827 w 3528236"/>
              <a:gd name="connsiteY60" fmla="*/ 3208029 h 4359792"/>
              <a:gd name="connsiteX61" fmla="*/ 1832302 w 3528236"/>
              <a:gd name="connsiteY61" fmla="*/ 3217845 h 4359792"/>
              <a:gd name="connsiteX62" fmla="*/ 2035157 w 3528236"/>
              <a:gd name="connsiteY62" fmla="*/ 3170846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238115 w 3528236"/>
              <a:gd name="connsiteY58" fmla="*/ 3138084 h 4359792"/>
              <a:gd name="connsiteX59" fmla="*/ 1383398 w 3528236"/>
              <a:gd name="connsiteY59" fmla="*/ 3093852 h 4359792"/>
              <a:gd name="connsiteX60" fmla="*/ 1626062 w 3528236"/>
              <a:gd name="connsiteY60" fmla="*/ 3066204 h 4359792"/>
              <a:gd name="connsiteX61" fmla="*/ 1832302 w 3528236"/>
              <a:gd name="connsiteY61" fmla="*/ 3217845 h 4359792"/>
              <a:gd name="connsiteX62" fmla="*/ 2035157 w 3528236"/>
              <a:gd name="connsiteY62" fmla="*/ 3170846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238115 w 3528236"/>
              <a:gd name="connsiteY58" fmla="*/ 3138084 h 4359792"/>
              <a:gd name="connsiteX59" fmla="*/ 1383398 w 3528236"/>
              <a:gd name="connsiteY59" fmla="*/ 3093852 h 4359792"/>
              <a:gd name="connsiteX60" fmla="*/ 1626062 w 3528236"/>
              <a:gd name="connsiteY60" fmla="*/ 3066204 h 4359792"/>
              <a:gd name="connsiteX61" fmla="*/ 1828570 w 3528236"/>
              <a:gd name="connsiteY61" fmla="*/ 3158129 h 4359792"/>
              <a:gd name="connsiteX62" fmla="*/ 2035157 w 3528236"/>
              <a:gd name="connsiteY62" fmla="*/ 3170846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238115 w 3528236"/>
              <a:gd name="connsiteY58" fmla="*/ 3138084 h 4359792"/>
              <a:gd name="connsiteX59" fmla="*/ 1383398 w 3528236"/>
              <a:gd name="connsiteY59" fmla="*/ 3093852 h 4359792"/>
              <a:gd name="connsiteX60" fmla="*/ 1626062 w 3528236"/>
              <a:gd name="connsiteY60" fmla="*/ 3066204 h 4359792"/>
              <a:gd name="connsiteX61" fmla="*/ 1828570 w 3528236"/>
              <a:gd name="connsiteY61" fmla="*/ 3158129 h 4359792"/>
              <a:gd name="connsiteX62" fmla="*/ 1945583 w 3528236"/>
              <a:gd name="connsiteY62" fmla="*/ 3167114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 name="connsiteX0" fmla="*/ 102457 w 3528236"/>
              <a:gd name="connsiteY0" fmla="*/ 1806328 h 4359792"/>
              <a:gd name="connsiteX1" fmla="*/ 174783 w 3528236"/>
              <a:gd name="connsiteY1" fmla="*/ 1750982 h 4359792"/>
              <a:gd name="connsiteX2" fmla="*/ 278198 w 3528236"/>
              <a:gd name="connsiteY2" fmla="*/ 1786361 h 4359792"/>
              <a:gd name="connsiteX3" fmla="*/ 410187 w 3528236"/>
              <a:gd name="connsiteY3" fmla="*/ 1786361 h 4359792"/>
              <a:gd name="connsiteX4" fmla="*/ 425570 w 3528236"/>
              <a:gd name="connsiteY4" fmla="*/ 1721762 h 4359792"/>
              <a:gd name="connsiteX5" fmla="*/ 400403 w 3528236"/>
              <a:gd name="connsiteY5" fmla="*/ 1609909 h 4359792"/>
              <a:gd name="connsiteX6" fmla="*/ 383625 w 3528236"/>
              <a:gd name="connsiteY6" fmla="*/ 1514834 h 4359792"/>
              <a:gd name="connsiteX7" fmla="*/ 403199 w 3528236"/>
              <a:gd name="connsiteY7" fmla="*/ 1400184 h 4359792"/>
              <a:gd name="connsiteX8" fmla="*/ 503867 w 3528236"/>
              <a:gd name="connsiteY8" fmla="*/ 1319090 h 4359792"/>
              <a:gd name="connsiteX9" fmla="*/ 626906 w 3528236"/>
              <a:gd name="connsiteY9" fmla="*/ 1235200 h 4359792"/>
              <a:gd name="connsiteX10" fmla="*/ 674443 w 3528236"/>
              <a:gd name="connsiteY10" fmla="*/ 1047846 h 4359792"/>
              <a:gd name="connsiteX11" fmla="*/ 593350 w 3528236"/>
              <a:gd name="connsiteY11" fmla="*/ 930400 h 4359792"/>
              <a:gd name="connsiteX12" fmla="*/ 573775 w 3528236"/>
              <a:gd name="connsiteY12" fmla="*/ 857696 h 4359792"/>
              <a:gd name="connsiteX13" fmla="*/ 724777 w 3528236"/>
              <a:gd name="connsiteY13" fmla="*/ 782195 h 4359792"/>
              <a:gd name="connsiteX14" fmla="*/ 808667 w 3528236"/>
              <a:gd name="connsiteY14" fmla="*/ 661953 h 4359792"/>
              <a:gd name="connsiteX15" fmla="*/ 817056 w 3528236"/>
              <a:gd name="connsiteY15" fmla="*/ 533322 h 4359792"/>
              <a:gd name="connsiteX16" fmla="*/ 811464 w 3528236"/>
              <a:gd name="connsiteY16" fmla="*/ 474599 h 4359792"/>
              <a:gd name="connsiteX17" fmla="*/ 864594 w 3528236"/>
              <a:gd name="connsiteY17" fmla="*/ 415876 h 4359792"/>
              <a:gd name="connsiteX18" fmla="*/ 828241 w 3528236"/>
              <a:gd name="connsiteY18" fmla="*/ 318004 h 4359792"/>
              <a:gd name="connsiteX19" fmla="*/ 912131 w 3528236"/>
              <a:gd name="connsiteY19" fmla="*/ 337578 h 4359792"/>
              <a:gd name="connsiteX20" fmla="*/ 982040 w 3528236"/>
              <a:gd name="connsiteY20" fmla="*/ 278856 h 4359792"/>
              <a:gd name="connsiteX21" fmla="*/ 1043559 w 3528236"/>
              <a:gd name="connsiteY21" fmla="*/ 231318 h 4359792"/>
              <a:gd name="connsiteX22" fmla="*/ 1029577 w 3528236"/>
              <a:gd name="connsiteY22" fmla="*/ 144632 h 4359792"/>
              <a:gd name="connsiteX23" fmla="*/ 1135838 w 3528236"/>
              <a:gd name="connsiteY23" fmla="*/ 150224 h 4359792"/>
              <a:gd name="connsiteX24" fmla="*/ 1183375 w 3528236"/>
              <a:gd name="connsiteY24" fmla="*/ 192169 h 4359792"/>
              <a:gd name="connsiteX25" fmla="*/ 1278451 w 3528236"/>
              <a:gd name="connsiteY25" fmla="*/ 127854 h 4359792"/>
              <a:gd name="connsiteX26" fmla="*/ 1278451 w 3528236"/>
              <a:gd name="connsiteY26" fmla="*/ 127854 h 4359792"/>
              <a:gd name="connsiteX27" fmla="*/ 1379119 w 3528236"/>
              <a:gd name="connsiteY27" fmla="*/ 113872 h 4359792"/>
              <a:gd name="connsiteX28" fmla="*/ 1381915 w 3528236"/>
              <a:gd name="connsiteY28" fmla="*/ 111076 h 4359792"/>
              <a:gd name="connsiteX29" fmla="*/ 1653159 w 3528236"/>
              <a:gd name="connsiteY29" fmla="*/ 10408 h 4359792"/>
              <a:gd name="connsiteX30" fmla="*/ 2609503 w 3528236"/>
              <a:gd name="connsiteY30" fmla="*/ 2018 h 4359792"/>
              <a:gd name="connsiteX31" fmla="*/ 3087652 w 3528236"/>
              <a:gd name="connsiteY31" fmla="*/ 435114 h 4359792"/>
              <a:gd name="connsiteX32" fmla="*/ 3523701 w 3528236"/>
              <a:gd name="connsiteY32" fmla="*/ 1011746 h 4359792"/>
              <a:gd name="connsiteX33" fmla="*/ 3362592 w 3528236"/>
              <a:gd name="connsiteY33" fmla="*/ 1196492 h 4359792"/>
              <a:gd name="connsiteX34" fmla="*/ 3118752 w 3528236"/>
              <a:gd name="connsiteY34" fmla="*/ 1340184 h 4359792"/>
              <a:gd name="connsiteX35" fmla="*/ 2783471 w 3528236"/>
              <a:gd name="connsiteY35" fmla="*/ 1466459 h 4359792"/>
              <a:gd name="connsiteX36" fmla="*/ 2265311 w 3528236"/>
              <a:gd name="connsiteY36" fmla="*/ 1523064 h 4359792"/>
              <a:gd name="connsiteX37" fmla="*/ 1947448 w 3528236"/>
              <a:gd name="connsiteY37" fmla="*/ 1705945 h 4359792"/>
              <a:gd name="connsiteX38" fmla="*/ 1903906 w 3528236"/>
              <a:gd name="connsiteY38" fmla="*/ 1544835 h 4359792"/>
              <a:gd name="connsiteX39" fmla="*/ 1712319 w 3528236"/>
              <a:gd name="connsiteY39" fmla="*/ 1605173 h 4359792"/>
              <a:gd name="connsiteX40" fmla="*/ 1647003 w 3528236"/>
              <a:gd name="connsiteY40" fmla="*/ 1758195 h 4359792"/>
              <a:gd name="connsiteX41" fmla="*/ 1755860 w 3528236"/>
              <a:gd name="connsiteY41" fmla="*/ 1997681 h 4359792"/>
              <a:gd name="connsiteX42" fmla="*/ 1877781 w 3528236"/>
              <a:gd name="connsiteY42" fmla="*/ 2084765 h 4359792"/>
              <a:gd name="connsiteX43" fmla="*/ 1842946 w 3528236"/>
              <a:gd name="connsiteY43" fmla="*/ 2250228 h 4359792"/>
              <a:gd name="connsiteX44" fmla="*/ 1903906 w 3528236"/>
              <a:gd name="connsiteY44" fmla="*/ 2372149 h 4359792"/>
              <a:gd name="connsiteX45" fmla="*/ 2104202 w 3528236"/>
              <a:gd name="connsiteY45" fmla="*/ 2398274 h 4359792"/>
              <a:gd name="connsiteX46" fmla="*/ 2652843 w 3528236"/>
              <a:gd name="connsiteY46" fmla="*/ 2546319 h 4359792"/>
              <a:gd name="connsiteX47" fmla="*/ 2661551 w 3528236"/>
              <a:gd name="connsiteY47" fmla="*/ 2772742 h 4359792"/>
              <a:gd name="connsiteX48" fmla="*/ 2670259 w 3528236"/>
              <a:gd name="connsiteY48" fmla="*/ 3160272 h 4359792"/>
              <a:gd name="connsiteX49" fmla="*/ 2530923 w 3528236"/>
              <a:gd name="connsiteY49" fmla="*/ 3182043 h 4359792"/>
              <a:gd name="connsiteX50" fmla="*/ 2487380 w 3528236"/>
              <a:gd name="connsiteY50" fmla="*/ 3113618 h 4359792"/>
              <a:gd name="connsiteX51" fmla="*/ 2375413 w 3528236"/>
              <a:gd name="connsiteY51" fmla="*/ 3173956 h 4359792"/>
              <a:gd name="connsiteX52" fmla="*/ 2165163 w 3528236"/>
              <a:gd name="connsiteY52" fmla="*/ 3142854 h 4359792"/>
              <a:gd name="connsiteX53" fmla="*/ 1999700 w 3528236"/>
              <a:gd name="connsiteY53" fmla="*/ 2990454 h 4359792"/>
              <a:gd name="connsiteX54" fmla="*/ 1959544 w 3528236"/>
              <a:gd name="connsiteY54" fmla="*/ 3095441 h 4359792"/>
              <a:gd name="connsiteX55" fmla="*/ 1830712 w 3528236"/>
              <a:gd name="connsiteY55" fmla="*/ 2919404 h 4359792"/>
              <a:gd name="connsiteX56" fmla="*/ 1436339 w 3528236"/>
              <a:gd name="connsiteY56" fmla="*/ 2628702 h 4359792"/>
              <a:gd name="connsiteX57" fmla="*/ 1275022 w 3528236"/>
              <a:gd name="connsiteY57" fmla="*/ 2902817 h 4359792"/>
              <a:gd name="connsiteX58" fmla="*/ 1238115 w 3528236"/>
              <a:gd name="connsiteY58" fmla="*/ 3138084 h 4359792"/>
              <a:gd name="connsiteX59" fmla="*/ 1383398 w 3528236"/>
              <a:gd name="connsiteY59" fmla="*/ 3093852 h 4359792"/>
              <a:gd name="connsiteX60" fmla="*/ 1626062 w 3528236"/>
              <a:gd name="connsiteY60" fmla="*/ 3066204 h 4359792"/>
              <a:gd name="connsiteX61" fmla="*/ 1828570 w 3528236"/>
              <a:gd name="connsiteY61" fmla="*/ 3158129 h 4359792"/>
              <a:gd name="connsiteX62" fmla="*/ 2005299 w 3528236"/>
              <a:gd name="connsiteY62" fmla="*/ 3140988 h 4359792"/>
              <a:gd name="connsiteX63" fmla="*/ 2176982 w 3528236"/>
              <a:gd name="connsiteY63" fmla="*/ 3297121 h 4359792"/>
              <a:gd name="connsiteX64" fmla="*/ 2284595 w 3528236"/>
              <a:gd name="connsiteY64" fmla="*/ 3361191 h 4359792"/>
              <a:gd name="connsiteX65" fmla="*/ 2433262 w 3528236"/>
              <a:gd name="connsiteY65" fmla="*/ 3218743 h 4359792"/>
              <a:gd name="connsiteX66" fmla="*/ 2478671 w 3528236"/>
              <a:gd name="connsiteY66" fmla="*/ 3193862 h 4359792"/>
              <a:gd name="connsiteX67" fmla="*/ 2616764 w 3528236"/>
              <a:gd name="connsiteY67" fmla="*/ 3341286 h 4359792"/>
              <a:gd name="connsiteX68" fmla="*/ 2700741 w 3528236"/>
              <a:gd name="connsiteY68" fmla="*/ 3353726 h 4359792"/>
              <a:gd name="connsiteX69" fmla="*/ 2761700 w 3528236"/>
              <a:gd name="connsiteY69" fmla="*/ 3366166 h 4359792"/>
              <a:gd name="connsiteX70" fmla="*/ 2648489 w 3528236"/>
              <a:gd name="connsiteY70" fmla="*/ 3691494 h 4359792"/>
              <a:gd name="connsiteX71" fmla="*/ 2572072 w 3528236"/>
              <a:gd name="connsiteY71" fmla="*/ 3769509 h 4359792"/>
              <a:gd name="connsiteX72" fmla="*/ 2517860 w 3528236"/>
              <a:gd name="connsiteY72" fmla="*/ 3848246 h 4359792"/>
              <a:gd name="connsiteX73" fmla="*/ 2415664 w 3528236"/>
              <a:gd name="connsiteY73" fmla="*/ 3935533 h 4359792"/>
              <a:gd name="connsiteX74" fmla="*/ 2265787 w 3528236"/>
              <a:gd name="connsiteY74" fmla="*/ 4044535 h 4359792"/>
              <a:gd name="connsiteX75" fmla="*/ 2268814 w 3528236"/>
              <a:gd name="connsiteY75" fmla="*/ 4082382 h 4359792"/>
              <a:gd name="connsiteX76" fmla="*/ 1866116 w 3528236"/>
              <a:gd name="connsiteY76" fmla="*/ 4332175 h 4359792"/>
              <a:gd name="connsiteX77" fmla="*/ 1870658 w 3528236"/>
              <a:gd name="connsiteY77" fmla="*/ 4333689 h 4359792"/>
              <a:gd name="connsiteX78" fmla="*/ 1652130 w 3528236"/>
              <a:gd name="connsiteY78" fmla="*/ 4359320 h 4359792"/>
              <a:gd name="connsiteX79" fmla="*/ 1513375 w 3528236"/>
              <a:gd name="connsiteY79" fmla="*/ 4115687 h 4359792"/>
              <a:gd name="connsiteX80" fmla="*/ 1528514 w 3528236"/>
              <a:gd name="connsiteY80" fmla="*/ 4059673 h 4359792"/>
              <a:gd name="connsiteX81" fmla="*/ 1408916 w 3528236"/>
              <a:gd name="connsiteY81" fmla="*/ 3934018 h 4359792"/>
              <a:gd name="connsiteX82" fmla="*/ 1354835 w 3528236"/>
              <a:gd name="connsiteY82" fmla="*/ 3860436 h 4359792"/>
              <a:gd name="connsiteX83" fmla="*/ 1262066 w 3528236"/>
              <a:gd name="connsiteY83" fmla="*/ 3781114 h 4359792"/>
              <a:gd name="connsiteX84" fmla="*/ 1227247 w 3528236"/>
              <a:gd name="connsiteY84" fmla="*/ 3696335 h 4359792"/>
              <a:gd name="connsiteX85" fmla="*/ 1240873 w 3528236"/>
              <a:gd name="connsiteY85" fmla="*/ 3635778 h 4359792"/>
              <a:gd name="connsiteX86" fmla="*/ 1158522 w 3528236"/>
              <a:gd name="connsiteY86" fmla="*/ 3519207 h 4359792"/>
              <a:gd name="connsiteX87" fmla="*/ 1087967 w 3528236"/>
              <a:gd name="connsiteY87" fmla="*/ 3472277 h 4359792"/>
              <a:gd name="connsiteX88" fmla="*/ 1087968 w 3528236"/>
              <a:gd name="connsiteY88" fmla="*/ 3425345 h 4359792"/>
              <a:gd name="connsiteX89" fmla="*/ 997133 w 3528236"/>
              <a:gd name="connsiteY89" fmla="*/ 3298176 h 4359792"/>
              <a:gd name="connsiteX90" fmla="*/ 955985 w 3528236"/>
              <a:gd name="connsiteY90" fmla="*/ 3274075 h 4359792"/>
              <a:gd name="connsiteX91" fmla="*/ 985316 w 3528236"/>
              <a:gd name="connsiteY91" fmla="*/ 3116837 h 4359792"/>
              <a:gd name="connsiteX92" fmla="*/ 1082875 w 3528236"/>
              <a:gd name="connsiteY92" fmla="*/ 3137252 h 4359792"/>
              <a:gd name="connsiteX93" fmla="*/ 1070651 w 3528236"/>
              <a:gd name="connsiteY93" fmla="*/ 3043280 h 4359792"/>
              <a:gd name="connsiteX94" fmla="*/ 1166002 w 3528236"/>
              <a:gd name="connsiteY94" fmla="*/ 3045727 h 4359792"/>
              <a:gd name="connsiteX95" fmla="*/ 1146443 w 3528236"/>
              <a:gd name="connsiteY95" fmla="*/ 2967490 h 4359792"/>
              <a:gd name="connsiteX96" fmla="*/ 1092655 w 3528236"/>
              <a:gd name="connsiteY96" fmla="*/ 2947930 h 4359792"/>
              <a:gd name="connsiteX97" fmla="*/ 1090545 w 3528236"/>
              <a:gd name="connsiteY97" fmla="*/ 2895343 h 4359792"/>
              <a:gd name="connsiteX98" fmla="*/ 1051084 w 3528236"/>
              <a:gd name="connsiteY98" fmla="*/ 2881735 h 4359792"/>
              <a:gd name="connsiteX99" fmla="*/ 1059248 w 3528236"/>
              <a:gd name="connsiteY99" fmla="*/ 2839553 h 4359792"/>
              <a:gd name="connsiteX100" fmla="*/ 1029312 w 3528236"/>
              <a:gd name="connsiteY100" fmla="*/ 2800092 h 4359792"/>
              <a:gd name="connsiteX101" fmla="*/ 1034755 w 3528236"/>
              <a:gd name="connsiteY101" fmla="*/ 2756549 h 4359792"/>
              <a:gd name="connsiteX102" fmla="*/ 1015706 w 3528236"/>
              <a:gd name="connsiteY102" fmla="*/ 2730696 h 4359792"/>
              <a:gd name="connsiteX103" fmla="*/ 1012984 w 3528236"/>
              <a:gd name="connsiteY103" fmla="*/ 2650413 h 4359792"/>
              <a:gd name="connsiteX104" fmla="*/ 993933 w 3528236"/>
              <a:gd name="connsiteY104" fmla="*/ 2587821 h 4359792"/>
              <a:gd name="connsiteX105" fmla="*/ 1026590 w 3528236"/>
              <a:gd name="connsiteY105" fmla="*/ 2511622 h 4359792"/>
              <a:gd name="connsiteX106" fmla="*/ 1007541 w 3528236"/>
              <a:gd name="connsiteY106" fmla="*/ 2483047 h 4359792"/>
              <a:gd name="connsiteX107" fmla="*/ 950391 w 3528236"/>
              <a:gd name="connsiteY107" fmla="*/ 2499376 h 4359792"/>
              <a:gd name="connsiteX108" fmla="*/ 902766 w 3528236"/>
              <a:gd name="connsiteY108" fmla="*/ 2499374 h 4359792"/>
              <a:gd name="connsiteX109" fmla="*/ 909569 w 3528236"/>
              <a:gd name="connsiteY109" fmla="*/ 2500735 h 4359792"/>
              <a:gd name="connsiteX110" fmla="*/ 849698 w 3528236"/>
              <a:gd name="connsiteY110" fmla="*/ 2560606 h 4359792"/>
              <a:gd name="connsiteX111" fmla="*/ 762612 w 3528236"/>
              <a:gd name="connsiteY111" fmla="*/ 2571492 h 4359792"/>
              <a:gd name="connsiteX112" fmla="*/ 704102 w 3528236"/>
              <a:gd name="connsiteY112" fmla="*/ 2500735 h 4359792"/>
              <a:gd name="connsiteX113" fmla="*/ 648313 w 3528236"/>
              <a:gd name="connsiteY113" fmla="*/ 2499374 h 4359792"/>
              <a:gd name="connsiteX114" fmla="*/ 634706 w 3528236"/>
              <a:gd name="connsiteY114" fmla="*/ 2545638 h 4359792"/>
              <a:gd name="connsiteX115" fmla="*/ 539456 w 3528236"/>
              <a:gd name="connsiteY115" fmla="*/ 2545639 h 4359792"/>
              <a:gd name="connsiteX116" fmla="*/ 495913 w 3528236"/>
              <a:gd name="connsiteY116" fmla="*/ 2499375 h 4359792"/>
              <a:gd name="connsiteX117" fmla="*/ 425156 w 3528236"/>
              <a:gd name="connsiteY117" fmla="*/ 2469439 h 4359792"/>
              <a:gd name="connsiteX118" fmla="*/ 388416 w 3528236"/>
              <a:gd name="connsiteY118" fmla="*/ 2443585 h 4359792"/>
              <a:gd name="connsiteX119" fmla="*/ 387055 w 3528236"/>
              <a:gd name="connsiteY119" fmla="*/ 2393239 h 4359792"/>
              <a:gd name="connsiteX120" fmla="*/ 327183 w 3528236"/>
              <a:gd name="connsiteY120" fmla="*/ 2351055 h 4359792"/>
              <a:gd name="connsiteX121" fmla="*/ 350316 w 3528236"/>
              <a:gd name="connsiteY121" fmla="*/ 2306153 h 4359792"/>
              <a:gd name="connsiteX122" fmla="*/ 316298 w 3528236"/>
              <a:gd name="connsiteY122" fmla="*/ 2273495 h 4359792"/>
              <a:gd name="connsiteX123" fmla="*/ 324462 w 3528236"/>
              <a:gd name="connsiteY123" fmla="*/ 2240839 h 4359792"/>
              <a:gd name="connsiteX124" fmla="*/ 340790 w 3528236"/>
              <a:gd name="connsiteY124" fmla="*/ 2180967 h 4359792"/>
              <a:gd name="connsiteX125" fmla="*/ 332625 w 3528236"/>
              <a:gd name="connsiteY125" fmla="*/ 2144229 h 4359792"/>
              <a:gd name="connsiteX126" fmla="*/ 278196 w 3528236"/>
              <a:gd name="connsiteY126" fmla="*/ 2131981 h 4359792"/>
              <a:gd name="connsiteX127" fmla="*/ 214244 w 3528236"/>
              <a:gd name="connsiteY127" fmla="*/ 2130621 h 4359792"/>
              <a:gd name="connsiteX128" fmla="*/ 49597 w 3528236"/>
              <a:gd name="connsiteY128" fmla="*/ 2085717 h 4359792"/>
              <a:gd name="connsiteX129" fmla="*/ 612 w 3528236"/>
              <a:gd name="connsiteY129" fmla="*/ 2004074 h 4359792"/>
              <a:gd name="connsiteX130" fmla="*/ 72730 w 3528236"/>
              <a:gd name="connsiteY130" fmla="*/ 1956449 h 4359792"/>
              <a:gd name="connsiteX131" fmla="*/ 102666 w 3528236"/>
              <a:gd name="connsiteY131" fmla="*/ 1910185 h 4359792"/>
              <a:gd name="connsiteX132" fmla="*/ 74090 w 3528236"/>
              <a:gd name="connsiteY132" fmla="*/ 1844871 h 4359792"/>
              <a:gd name="connsiteX133" fmla="*/ 102665 w 3528236"/>
              <a:gd name="connsiteY133" fmla="*/ 1802689 h 4359792"/>
              <a:gd name="connsiteX134" fmla="*/ 102457 w 3528236"/>
              <a:gd name="connsiteY134" fmla="*/ 1806328 h 43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528236" h="4359792">
                <a:moveTo>
                  <a:pt x="102457" y="1806328"/>
                </a:moveTo>
                <a:lnTo>
                  <a:pt x="174783" y="1750982"/>
                </a:lnTo>
                <a:lnTo>
                  <a:pt x="278198" y="1786361"/>
                </a:lnTo>
                <a:lnTo>
                  <a:pt x="410187" y="1786361"/>
                </a:lnTo>
                <a:lnTo>
                  <a:pt x="425570" y="1721762"/>
                </a:lnTo>
                <a:lnTo>
                  <a:pt x="400403" y="1609909"/>
                </a:lnTo>
                <a:lnTo>
                  <a:pt x="383625" y="1514834"/>
                </a:lnTo>
                <a:lnTo>
                  <a:pt x="403199" y="1400184"/>
                </a:lnTo>
                <a:lnTo>
                  <a:pt x="503867" y="1319090"/>
                </a:lnTo>
                <a:lnTo>
                  <a:pt x="626906" y="1235200"/>
                </a:lnTo>
                <a:lnTo>
                  <a:pt x="674443" y="1047846"/>
                </a:lnTo>
                <a:lnTo>
                  <a:pt x="593350" y="930400"/>
                </a:lnTo>
                <a:lnTo>
                  <a:pt x="573775" y="857696"/>
                </a:lnTo>
                <a:lnTo>
                  <a:pt x="724777" y="782195"/>
                </a:lnTo>
                <a:lnTo>
                  <a:pt x="808667" y="661953"/>
                </a:lnTo>
                <a:lnTo>
                  <a:pt x="817056" y="533322"/>
                </a:lnTo>
                <a:lnTo>
                  <a:pt x="811464" y="474599"/>
                </a:lnTo>
                <a:lnTo>
                  <a:pt x="864594" y="415876"/>
                </a:lnTo>
                <a:lnTo>
                  <a:pt x="828241" y="318004"/>
                </a:lnTo>
                <a:lnTo>
                  <a:pt x="912131" y="337578"/>
                </a:lnTo>
                <a:lnTo>
                  <a:pt x="982040" y="278856"/>
                </a:lnTo>
                <a:lnTo>
                  <a:pt x="1043559" y="231318"/>
                </a:lnTo>
                <a:lnTo>
                  <a:pt x="1029577" y="144632"/>
                </a:lnTo>
                <a:lnTo>
                  <a:pt x="1135838" y="150224"/>
                </a:lnTo>
                <a:lnTo>
                  <a:pt x="1183375" y="192169"/>
                </a:lnTo>
                <a:lnTo>
                  <a:pt x="1278451" y="127854"/>
                </a:lnTo>
                <a:lnTo>
                  <a:pt x="1278451" y="127854"/>
                </a:lnTo>
                <a:lnTo>
                  <a:pt x="1379119" y="113872"/>
                </a:lnTo>
                <a:cubicBezTo>
                  <a:pt x="1396363" y="111076"/>
                  <a:pt x="1381333" y="111658"/>
                  <a:pt x="1381915" y="111076"/>
                </a:cubicBezTo>
                <a:cubicBezTo>
                  <a:pt x="1383779" y="112008"/>
                  <a:pt x="1651411" y="8660"/>
                  <a:pt x="1653159" y="10408"/>
                </a:cubicBezTo>
                <a:cubicBezTo>
                  <a:pt x="1698366" y="-8700"/>
                  <a:pt x="2609503" y="4931"/>
                  <a:pt x="2609503" y="2018"/>
                </a:cubicBezTo>
                <a:cubicBezTo>
                  <a:pt x="2770312" y="127"/>
                  <a:pt x="3085880" y="435729"/>
                  <a:pt x="3087652" y="435114"/>
                </a:cubicBezTo>
                <a:cubicBezTo>
                  <a:pt x="3206635" y="552187"/>
                  <a:pt x="3522794" y="1010839"/>
                  <a:pt x="3523701" y="1011746"/>
                </a:cubicBezTo>
                <a:cubicBezTo>
                  <a:pt x="3560712" y="1065449"/>
                  <a:pt x="3358964" y="1197399"/>
                  <a:pt x="3362592" y="1196492"/>
                </a:cubicBezTo>
                <a:cubicBezTo>
                  <a:pt x="3335741" y="1229875"/>
                  <a:pt x="3118752" y="1333834"/>
                  <a:pt x="3118752" y="1340184"/>
                </a:cubicBezTo>
                <a:cubicBezTo>
                  <a:pt x="3076661" y="1364133"/>
                  <a:pt x="2785285" y="1466459"/>
                  <a:pt x="2783471" y="1466459"/>
                </a:cubicBezTo>
                <a:cubicBezTo>
                  <a:pt x="2723962" y="1486779"/>
                  <a:pt x="2269847" y="1523971"/>
                  <a:pt x="2265311" y="1523064"/>
                </a:cubicBezTo>
                <a:cubicBezTo>
                  <a:pt x="2178225" y="1533224"/>
                  <a:pt x="1948355" y="1705038"/>
                  <a:pt x="1947448" y="1705945"/>
                </a:cubicBezTo>
                <a:cubicBezTo>
                  <a:pt x="1887940" y="1709573"/>
                  <a:pt x="1904813" y="1545742"/>
                  <a:pt x="1903906" y="1544835"/>
                </a:cubicBezTo>
                <a:cubicBezTo>
                  <a:pt x="1898826" y="1517983"/>
                  <a:pt x="1709598" y="1605173"/>
                  <a:pt x="1712319" y="1605173"/>
                </a:cubicBezTo>
                <a:cubicBezTo>
                  <a:pt x="1684016" y="1614607"/>
                  <a:pt x="1647910" y="1758195"/>
                  <a:pt x="1647003" y="1758195"/>
                </a:cubicBezTo>
                <a:cubicBezTo>
                  <a:pt x="1630311" y="1782143"/>
                  <a:pt x="1757674" y="2000402"/>
                  <a:pt x="1755860" y="1997681"/>
                </a:cubicBezTo>
                <a:cubicBezTo>
                  <a:pt x="1771100" y="2038321"/>
                  <a:pt x="1881410" y="2083858"/>
                  <a:pt x="1877781" y="2084765"/>
                </a:cubicBezTo>
                <a:cubicBezTo>
                  <a:pt x="1901730" y="2096376"/>
                  <a:pt x="1838411" y="2253857"/>
                  <a:pt x="1842946" y="2250228"/>
                </a:cubicBezTo>
                <a:cubicBezTo>
                  <a:pt x="1838591" y="2278531"/>
                  <a:pt x="1902092" y="2371242"/>
                  <a:pt x="1903906" y="2372149"/>
                </a:cubicBezTo>
                <a:cubicBezTo>
                  <a:pt x="1915517" y="2393195"/>
                  <a:pt x="2102388" y="2397367"/>
                  <a:pt x="2104202" y="2398274"/>
                </a:cubicBezTo>
                <a:cubicBezTo>
                  <a:pt x="2140488" y="2400451"/>
                  <a:pt x="2649214" y="2549041"/>
                  <a:pt x="2652843" y="2546319"/>
                </a:cubicBezTo>
                <a:cubicBezTo>
                  <a:pt x="2742106" y="2575348"/>
                  <a:pt x="2664273" y="2767299"/>
                  <a:pt x="2661551" y="2772742"/>
                </a:cubicBezTo>
                <a:cubicBezTo>
                  <a:pt x="2664454" y="2811204"/>
                  <a:pt x="2668445" y="3159365"/>
                  <a:pt x="2670259" y="3160272"/>
                </a:cubicBezTo>
                <a:cubicBezTo>
                  <a:pt x="2670985" y="3225586"/>
                  <a:pt x="2531830" y="3181136"/>
                  <a:pt x="2530923" y="3182043"/>
                </a:cubicBezTo>
                <a:cubicBezTo>
                  <a:pt x="2512780" y="3184946"/>
                  <a:pt x="2481030" y="3114525"/>
                  <a:pt x="2487380" y="3113618"/>
                </a:cubicBezTo>
                <a:cubicBezTo>
                  <a:pt x="2482300" y="3091121"/>
                  <a:pt x="2372692" y="3173049"/>
                  <a:pt x="2375413" y="3173956"/>
                </a:cubicBezTo>
                <a:cubicBezTo>
                  <a:pt x="2357996" y="3198630"/>
                  <a:pt x="2165163" y="3140133"/>
                  <a:pt x="2165163" y="3142854"/>
                </a:cubicBezTo>
                <a:cubicBezTo>
                  <a:pt x="2126700" y="3131968"/>
                  <a:pt x="2002421" y="2996804"/>
                  <a:pt x="1999700" y="2990454"/>
                </a:cubicBezTo>
                <a:cubicBezTo>
                  <a:pt x="1969946" y="2963603"/>
                  <a:pt x="1987709" y="3107283"/>
                  <a:pt x="1959544" y="3095441"/>
                </a:cubicBezTo>
                <a:cubicBezTo>
                  <a:pt x="1931379" y="3083599"/>
                  <a:pt x="1832526" y="2916683"/>
                  <a:pt x="1830712" y="2919404"/>
                </a:cubicBezTo>
                <a:cubicBezTo>
                  <a:pt x="1827809" y="2924484"/>
                  <a:pt x="1438153" y="2625074"/>
                  <a:pt x="1436339" y="2628702"/>
                </a:cubicBezTo>
                <a:cubicBezTo>
                  <a:pt x="1402230" y="2622896"/>
                  <a:pt x="1278651" y="2901003"/>
                  <a:pt x="1275022" y="2902817"/>
                </a:cubicBezTo>
                <a:cubicBezTo>
                  <a:pt x="1273571" y="2854194"/>
                  <a:pt x="1239022" y="3137177"/>
                  <a:pt x="1238115" y="3138084"/>
                </a:cubicBezTo>
                <a:cubicBezTo>
                  <a:pt x="1228681" y="3117764"/>
                  <a:pt x="1382491" y="3096573"/>
                  <a:pt x="1383398" y="3093852"/>
                </a:cubicBezTo>
                <a:cubicBezTo>
                  <a:pt x="1368884" y="3105463"/>
                  <a:pt x="1629691" y="3063483"/>
                  <a:pt x="1626062" y="3066204"/>
                </a:cubicBezTo>
                <a:cubicBezTo>
                  <a:pt x="1626787" y="3133695"/>
                  <a:pt x="1824942" y="3155407"/>
                  <a:pt x="1828570" y="3158129"/>
                </a:cubicBezTo>
                <a:cubicBezTo>
                  <a:pt x="1902593" y="3189335"/>
                  <a:pt x="2006206" y="3143709"/>
                  <a:pt x="2005299" y="3140988"/>
                </a:cubicBezTo>
                <a:cubicBezTo>
                  <a:pt x="2032151" y="3180902"/>
                  <a:pt x="2173354" y="3293493"/>
                  <a:pt x="2176982" y="3297121"/>
                </a:cubicBezTo>
                <a:cubicBezTo>
                  <a:pt x="2192948" y="3300024"/>
                  <a:pt x="2358618" y="3473677"/>
                  <a:pt x="2284595" y="3361191"/>
                </a:cubicBezTo>
                <a:cubicBezTo>
                  <a:pt x="2317978" y="3374980"/>
                  <a:pt x="2463742" y="3200600"/>
                  <a:pt x="2433262" y="3218743"/>
                </a:cubicBezTo>
                <a:cubicBezTo>
                  <a:pt x="2455033" y="3218017"/>
                  <a:pt x="2529471" y="3175719"/>
                  <a:pt x="2478671" y="3193862"/>
                </a:cubicBezTo>
                <a:lnTo>
                  <a:pt x="2616764" y="3341286"/>
                </a:lnTo>
                <a:lnTo>
                  <a:pt x="2700741" y="3353726"/>
                </a:lnTo>
                <a:cubicBezTo>
                  <a:pt x="2716707" y="3374771"/>
                  <a:pt x="2760793" y="3363445"/>
                  <a:pt x="2761700" y="3366166"/>
                </a:cubicBezTo>
                <a:cubicBezTo>
                  <a:pt x="2751540" y="3390115"/>
                  <a:pt x="2646675" y="3690587"/>
                  <a:pt x="2648489" y="3691494"/>
                </a:cubicBezTo>
                <a:cubicBezTo>
                  <a:pt x="2652843" y="3707460"/>
                  <a:pt x="2570258" y="3766788"/>
                  <a:pt x="2572072" y="3769509"/>
                </a:cubicBezTo>
                <a:cubicBezTo>
                  <a:pt x="2573523" y="3772411"/>
                  <a:pt x="2517860" y="3847339"/>
                  <a:pt x="2517860" y="3848246"/>
                </a:cubicBezTo>
                <a:cubicBezTo>
                  <a:pt x="2508193" y="3861282"/>
                  <a:pt x="2416454" y="3935641"/>
                  <a:pt x="2415664" y="3935533"/>
                </a:cubicBezTo>
                <a:cubicBezTo>
                  <a:pt x="2398884" y="3950838"/>
                  <a:pt x="2265472" y="4043589"/>
                  <a:pt x="2265787" y="4044535"/>
                </a:cubicBezTo>
                <a:cubicBezTo>
                  <a:pt x="2241060" y="4063711"/>
                  <a:pt x="2268499" y="4081121"/>
                  <a:pt x="2268814" y="4082382"/>
                </a:cubicBezTo>
                <a:cubicBezTo>
                  <a:pt x="2268814" y="4088437"/>
                  <a:pt x="1866747" y="4332491"/>
                  <a:pt x="1866116" y="4332175"/>
                </a:cubicBezTo>
                <a:cubicBezTo>
                  <a:pt x="1799757" y="4374059"/>
                  <a:pt x="1869712" y="4333374"/>
                  <a:pt x="1870658" y="4333689"/>
                </a:cubicBezTo>
                <a:cubicBezTo>
                  <a:pt x="1870406" y="4334698"/>
                  <a:pt x="1653392" y="4358374"/>
                  <a:pt x="1652130" y="4359320"/>
                </a:cubicBezTo>
                <a:cubicBezTo>
                  <a:pt x="1610498" y="4372188"/>
                  <a:pt x="1514006" y="4118210"/>
                  <a:pt x="1513375" y="4115687"/>
                </a:cubicBezTo>
                <a:cubicBezTo>
                  <a:pt x="1495965" y="4076326"/>
                  <a:pt x="1529145" y="4059673"/>
                  <a:pt x="1528514" y="4059673"/>
                </a:cubicBezTo>
                <a:cubicBezTo>
                  <a:pt x="1530028" y="4049328"/>
                  <a:pt x="1437863" y="3967224"/>
                  <a:pt x="1408916" y="3934018"/>
                </a:cubicBezTo>
                <a:cubicBezTo>
                  <a:pt x="1379970" y="3900812"/>
                  <a:pt x="1355466" y="3860121"/>
                  <a:pt x="1354835" y="3860436"/>
                </a:cubicBezTo>
                <a:cubicBezTo>
                  <a:pt x="1350798" y="3844540"/>
                  <a:pt x="1262066" y="3783322"/>
                  <a:pt x="1262066" y="3781114"/>
                </a:cubicBezTo>
                <a:cubicBezTo>
                  <a:pt x="1241124" y="3768751"/>
                  <a:pt x="1227878" y="3697597"/>
                  <a:pt x="1227247" y="3696335"/>
                </a:cubicBezTo>
                <a:cubicBezTo>
                  <a:pt x="1222453" y="3680944"/>
                  <a:pt x="1239611" y="3637355"/>
                  <a:pt x="1240873" y="3635778"/>
                </a:cubicBezTo>
                <a:cubicBezTo>
                  <a:pt x="1242135" y="3625938"/>
                  <a:pt x="1159784" y="3518892"/>
                  <a:pt x="1158522" y="3519207"/>
                </a:cubicBezTo>
                <a:cubicBezTo>
                  <a:pt x="1147420" y="3500788"/>
                  <a:pt x="1087021" y="3471015"/>
                  <a:pt x="1087967" y="3472277"/>
                </a:cubicBezTo>
                <a:cubicBezTo>
                  <a:pt x="1074342" y="3464203"/>
                  <a:pt x="1087968" y="3425661"/>
                  <a:pt x="1087968" y="3425345"/>
                </a:cubicBezTo>
                <a:cubicBezTo>
                  <a:pt x="1088220" y="3416766"/>
                  <a:pt x="996818" y="3299122"/>
                  <a:pt x="997133" y="3298176"/>
                </a:cubicBezTo>
                <a:cubicBezTo>
                  <a:pt x="980377" y="3276593"/>
                  <a:pt x="958006" y="3274561"/>
                  <a:pt x="955985" y="3274075"/>
                </a:cubicBezTo>
                <a:cubicBezTo>
                  <a:pt x="947111" y="3269252"/>
                  <a:pt x="987836" y="3117845"/>
                  <a:pt x="985316" y="3116837"/>
                </a:cubicBezTo>
                <a:cubicBezTo>
                  <a:pt x="989350" y="3093041"/>
                  <a:pt x="1083376" y="3138775"/>
                  <a:pt x="1082875" y="3137252"/>
                </a:cubicBezTo>
                <a:cubicBezTo>
                  <a:pt x="1099588" y="3139701"/>
                  <a:pt x="1070651" y="3042771"/>
                  <a:pt x="1070651" y="3043280"/>
                </a:cubicBezTo>
                <a:cubicBezTo>
                  <a:pt x="1067391" y="3028203"/>
                  <a:pt x="1168039" y="3047764"/>
                  <a:pt x="1166002" y="3045727"/>
                </a:cubicBezTo>
                <a:cubicBezTo>
                  <a:pt x="1181079" y="3040430"/>
                  <a:pt x="1146953" y="2969018"/>
                  <a:pt x="1146443" y="2967490"/>
                </a:cubicBezTo>
                <a:cubicBezTo>
                  <a:pt x="1143998" y="2952821"/>
                  <a:pt x="1091636" y="2949968"/>
                  <a:pt x="1092655" y="2947930"/>
                </a:cubicBezTo>
                <a:cubicBezTo>
                  <a:pt x="1083339" y="2944523"/>
                  <a:pt x="1090985" y="2895526"/>
                  <a:pt x="1090545" y="2895343"/>
                </a:cubicBezTo>
                <a:cubicBezTo>
                  <a:pt x="1089286" y="2885218"/>
                  <a:pt x="1052218" y="2883436"/>
                  <a:pt x="1051084" y="2881735"/>
                </a:cubicBezTo>
                <a:cubicBezTo>
                  <a:pt x="1044507" y="2880374"/>
                  <a:pt x="1059248" y="2838419"/>
                  <a:pt x="1059248" y="2839553"/>
                </a:cubicBezTo>
                <a:cubicBezTo>
                  <a:pt x="1060382" y="2831162"/>
                  <a:pt x="1029596" y="2801793"/>
                  <a:pt x="1029312" y="2800092"/>
                </a:cubicBezTo>
                <a:cubicBezTo>
                  <a:pt x="1022735" y="2792835"/>
                  <a:pt x="1036739" y="2757399"/>
                  <a:pt x="1034755" y="2756549"/>
                </a:cubicBezTo>
                <a:cubicBezTo>
                  <a:pt x="1035889" y="2748612"/>
                  <a:pt x="1015423" y="2731546"/>
                  <a:pt x="1015706" y="2730696"/>
                </a:cubicBezTo>
                <a:cubicBezTo>
                  <a:pt x="1012985" y="2725480"/>
                  <a:pt x="1012417" y="2651547"/>
                  <a:pt x="1012984" y="2650413"/>
                </a:cubicBezTo>
                <a:cubicBezTo>
                  <a:pt x="1011623" y="2635218"/>
                  <a:pt x="995067" y="2590089"/>
                  <a:pt x="993933" y="2587821"/>
                </a:cubicBezTo>
                <a:cubicBezTo>
                  <a:pt x="990304" y="2576935"/>
                  <a:pt x="1027157" y="2512189"/>
                  <a:pt x="1026590" y="2511622"/>
                </a:cubicBezTo>
                <a:cubicBezTo>
                  <a:pt x="1032486" y="2498015"/>
                  <a:pt x="1006974" y="2484181"/>
                  <a:pt x="1007541" y="2483047"/>
                </a:cubicBezTo>
                <a:cubicBezTo>
                  <a:pt x="996882" y="2489850"/>
                  <a:pt x="950391" y="2499093"/>
                  <a:pt x="950391" y="2499376"/>
                </a:cubicBezTo>
                <a:cubicBezTo>
                  <a:pt x="950164" y="2498922"/>
                  <a:pt x="903049" y="2500225"/>
                  <a:pt x="902766" y="2499374"/>
                </a:cubicBezTo>
                <a:cubicBezTo>
                  <a:pt x="895962" y="2499601"/>
                  <a:pt x="908152" y="2500452"/>
                  <a:pt x="909569" y="2500735"/>
                </a:cubicBezTo>
                <a:cubicBezTo>
                  <a:pt x="909569" y="2500508"/>
                  <a:pt x="851115" y="2561173"/>
                  <a:pt x="849698" y="2560606"/>
                </a:cubicBezTo>
                <a:cubicBezTo>
                  <a:pt x="840400" y="2570585"/>
                  <a:pt x="761762" y="2571492"/>
                  <a:pt x="762612" y="2571492"/>
                </a:cubicBezTo>
                <a:lnTo>
                  <a:pt x="704102" y="2500735"/>
                </a:lnTo>
                <a:cubicBezTo>
                  <a:pt x="693216" y="2488715"/>
                  <a:pt x="649730" y="2499658"/>
                  <a:pt x="648313" y="2499374"/>
                </a:cubicBezTo>
                <a:cubicBezTo>
                  <a:pt x="638788" y="2498240"/>
                  <a:pt x="634990" y="2546772"/>
                  <a:pt x="634706" y="2545638"/>
                </a:cubicBezTo>
                <a:cubicBezTo>
                  <a:pt x="632892" y="2553802"/>
                  <a:pt x="538889" y="2545072"/>
                  <a:pt x="539456" y="2545639"/>
                </a:cubicBezTo>
                <a:cubicBezTo>
                  <a:pt x="523808" y="2546319"/>
                  <a:pt x="495630" y="2498525"/>
                  <a:pt x="495913" y="2499375"/>
                </a:cubicBezTo>
                <a:lnTo>
                  <a:pt x="425156" y="2469439"/>
                </a:lnTo>
                <a:cubicBezTo>
                  <a:pt x="412002" y="2462182"/>
                  <a:pt x="394312" y="2461047"/>
                  <a:pt x="388416" y="2443585"/>
                </a:cubicBezTo>
                <a:cubicBezTo>
                  <a:pt x="381839" y="2440183"/>
                  <a:pt x="387622" y="2392105"/>
                  <a:pt x="387055" y="2393239"/>
                </a:cubicBezTo>
                <a:cubicBezTo>
                  <a:pt x="386828" y="2383714"/>
                  <a:pt x="354397" y="2387852"/>
                  <a:pt x="327183" y="2351055"/>
                </a:cubicBezTo>
                <a:cubicBezTo>
                  <a:pt x="316524" y="2344025"/>
                  <a:pt x="351166" y="2306153"/>
                  <a:pt x="350316" y="2306153"/>
                </a:cubicBezTo>
                <a:cubicBezTo>
                  <a:pt x="355532" y="2298216"/>
                  <a:pt x="314597" y="2274062"/>
                  <a:pt x="316298" y="2273495"/>
                </a:cubicBezTo>
                <a:cubicBezTo>
                  <a:pt x="310402" y="2268052"/>
                  <a:pt x="324746" y="2240839"/>
                  <a:pt x="324462" y="2240839"/>
                </a:cubicBezTo>
                <a:cubicBezTo>
                  <a:pt x="326049" y="2234262"/>
                  <a:pt x="340507" y="2182384"/>
                  <a:pt x="340790" y="2180967"/>
                </a:cubicBezTo>
                <a:cubicBezTo>
                  <a:pt x="343965" y="2171442"/>
                  <a:pt x="332058" y="2143662"/>
                  <a:pt x="332625" y="2144229"/>
                </a:cubicBezTo>
                <a:cubicBezTo>
                  <a:pt x="330584" y="2137199"/>
                  <a:pt x="279046" y="2133115"/>
                  <a:pt x="278196" y="2131981"/>
                </a:cubicBezTo>
                <a:cubicBezTo>
                  <a:pt x="268217" y="2130166"/>
                  <a:pt x="215378" y="2130338"/>
                  <a:pt x="214244" y="2130621"/>
                </a:cubicBezTo>
                <a:cubicBezTo>
                  <a:pt x="203359" y="2130394"/>
                  <a:pt x="49881" y="2085717"/>
                  <a:pt x="49597" y="2085717"/>
                </a:cubicBezTo>
                <a:cubicBezTo>
                  <a:pt x="21929" y="2078913"/>
                  <a:pt x="895" y="2003224"/>
                  <a:pt x="612" y="2004074"/>
                </a:cubicBezTo>
                <a:cubicBezTo>
                  <a:pt x="-7779" y="1990467"/>
                  <a:pt x="73013" y="1956449"/>
                  <a:pt x="72730" y="1956449"/>
                </a:cubicBezTo>
                <a:cubicBezTo>
                  <a:pt x="84977" y="1946924"/>
                  <a:pt x="102383" y="1912170"/>
                  <a:pt x="102666" y="1910185"/>
                </a:cubicBezTo>
                <a:cubicBezTo>
                  <a:pt x="107202" y="1902021"/>
                  <a:pt x="74657" y="1845438"/>
                  <a:pt x="74090" y="1844871"/>
                </a:cubicBezTo>
                <a:cubicBezTo>
                  <a:pt x="68874" y="1833985"/>
                  <a:pt x="103232" y="1802689"/>
                  <a:pt x="102665" y="1802689"/>
                </a:cubicBezTo>
                <a:cubicBezTo>
                  <a:pt x="102596" y="1803902"/>
                  <a:pt x="102526" y="1805115"/>
                  <a:pt x="102457" y="1806328"/>
                </a:cubicBezTo>
                <a:close/>
              </a:path>
            </a:pathLst>
          </a:custGeom>
          <a:solidFill>
            <a:srgbClr val="ED7C2F">
              <a:alpha val="4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F9631685-F9A3-4A8C-B6BC-C78A7861043A}"/>
              </a:ext>
            </a:extLst>
          </p:cNvPr>
          <p:cNvSpPr/>
          <p:nvPr/>
        </p:nvSpPr>
        <p:spPr>
          <a:xfrm>
            <a:off x="3123889" y="3713584"/>
            <a:ext cx="1951964" cy="1959428"/>
          </a:xfrm>
          <a:custGeom>
            <a:avLst/>
            <a:gdLst>
              <a:gd name="connsiteX0" fmla="*/ 1839997 w 1951964"/>
              <a:gd name="connsiteY0" fmla="*/ 1082351 h 1959428"/>
              <a:gd name="connsiteX1" fmla="*/ 1067422 w 1951964"/>
              <a:gd name="connsiteY1" fmla="*/ 1164460 h 1959428"/>
              <a:gd name="connsiteX2" fmla="*/ 989045 w 1951964"/>
              <a:gd name="connsiteY2" fmla="*/ 272454 h 1959428"/>
              <a:gd name="connsiteX3" fmla="*/ 947990 w 1951964"/>
              <a:gd name="connsiteY3" fmla="*/ 235131 h 1959428"/>
              <a:gd name="connsiteX4" fmla="*/ 888274 w 1951964"/>
              <a:gd name="connsiteY4" fmla="*/ 220202 h 1959428"/>
              <a:gd name="connsiteX5" fmla="*/ 854684 w 1951964"/>
              <a:gd name="connsiteY5" fmla="*/ 209005 h 1959428"/>
              <a:gd name="connsiteX6" fmla="*/ 854684 w 1951964"/>
              <a:gd name="connsiteY6" fmla="*/ 164218 h 1959428"/>
              <a:gd name="connsiteX7" fmla="*/ 813629 w 1951964"/>
              <a:gd name="connsiteY7" fmla="*/ 134360 h 1959428"/>
              <a:gd name="connsiteX8" fmla="*/ 720323 w 1951964"/>
              <a:gd name="connsiteY8" fmla="*/ 134360 h 1959428"/>
              <a:gd name="connsiteX9" fmla="*/ 615820 w 1951964"/>
              <a:gd name="connsiteY9" fmla="*/ 160486 h 1959428"/>
              <a:gd name="connsiteX10" fmla="*/ 582230 w 1951964"/>
              <a:gd name="connsiteY10" fmla="*/ 209005 h 1959428"/>
              <a:gd name="connsiteX11" fmla="*/ 589695 w 1951964"/>
              <a:gd name="connsiteY11" fmla="*/ 272454 h 1959428"/>
              <a:gd name="connsiteX12" fmla="*/ 589695 w 1951964"/>
              <a:gd name="connsiteY12" fmla="*/ 306044 h 1959428"/>
              <a:gd name="connsiteX13" fmla="*/ 541175 w 1951964"/>
              <a:gd name="connsiteY13" fmla="*/ 313508 h 1959428"/>
              <a:gd name="connsiteX14" fmla="*/ 481460 w 1951964"/>
              <a:gd name="connsiteY14" fmla="*/ 253792 h 1959428"/>
              <a:gd name="connsiteX15" fmla="*/ 410547 w 1951964"/>
              <a:gd name="connsiteY15" fmla="*/ 216470 h 1959428"/>
              <a:gd name="connsiteX16" fmla="*/ 335902 w 1951964"/>
              <a:gd name="connsiteY16" fmla="*/ 179147 h 1959428"/>
              <a:gd name="connsiteX17" fmla="*/ 328438 w 1951964"/>
              <a:gd name="connsiteY17" fmla="*/ 115699 h 1959428"/>
              <a:gd name="connsiteX18" fmla="*/ 253793 w 1951964"/>
              <a:gd name="connsiteY18" fmla="*/ 63448 h 1959428"/>
              <a:gd name="connsiteX19" fmla="*/ 212738 w 1951964"/>
              <a:gd name="connsiteY19" fmla="*/ 33590 h 1959428"/>
              <a:gd name="connsiteX20" fmla="*/ 59716 w 1951964"/>
              <a:gd name="connsiteY20" fmla="*/ 0 h 1959428"/>
              <a:gd name="connsiteX21" fmla="*/ 74645 w 1951964"/>
              <a:gd name="connsiteY21" fmla="*/ 261257 h 1959428"/>
              <a:gd name="connsiteX22" fmla="*/ 52251 w 1951964"/>
              <a:gd name="connsiteY22" fmla="*/ 354563 h 1959428"/>
              <a:gd name="connsiteX23" fmla="*/ 0 w 1951964"/>
              <a:gd name="connsiteY23" fmla="*/ 403082 h 1959428"/>
              <a:gd name="connsiteX24" fmla="*/ 0 w 1951964"/>
              <a:gd name="connsiteY24" fmla="*/ 485192 h 1959428"/>
              <a:gd name="connsiteX25" fmla="*/ 41055 w 1951964"/>
              <a:gd name="connsiteY25" fmla="*/ 533711 h 1959428"/>
              <a:gd name="connsiteX26" fmla="*/ 93306 w 1951964"/>
              <a:gd name="connsiteY26" fmla="*/ 567301 h 1959428"/>
              <a:gd name="connsiteX27" fmla="*/ 167951 w 1951964"/>
              <a:gd name="connsiteY27" fmla="*/ 720323 h 1959428"/>
              <a:gd name="connsiteX28" fmla="*/ 238864 w 1951964"/>
              <a:gd name="connsiteY28" fmla="*/ 813629 h 1959428"/>
              <a:gd name="connsiteX29" fmla="*/ 324705 w 1951964"/>
              <a:gd name="connsiteY29" fmla="*/ 806165 h 1959428"/>
              <a:gd name="connsiteX30" fmla="*/ 358295 w 1951964"/>
              <a:gd name="connsiteY30" fmla="*/ 877077 h 1959428"/>
              <a:gd name="connsiteX31" fmla="*/ 376957 w 1951964"/>
              <a:gd name="connsiteY31" fmla="*/ 951722 h 1959428"/>
              <a:gd name="connsiteX32" fmla="*/ 977848 w 1951964"/>
              <a:gd name="connsiteY32" fmla="*/ 1287624 h 1959428"/>
              <a:gd name="connsiteX33" fmla="*/ 981580 w 1951964"/>
              <a:gd name="connsiteY33" fmla="*/ 1448111 h 1959428"/>
              <a:gd name="connsiteX34" fmla="*/ 951722 w 1951964"/>
              <a:gd name="connsiteY34" fmla="*/ 1526488 h 1959428"/>
              <a:gd name="connsiteX35" fmla="*/ 921864 w 1951964"/>
              <a:gd name="connsiteY35" fmla="*/ 1638455 h 1959428"/>
              <a:gd name="connsiteX36" fmla="*/ 910668 w 1951964"/>
              <a:gd name="connsiteY36" fmla="*/ 1705636 h 1959428"/>
              <a:gd name="connsiteX37" fmla="*/ 918132 w 1951964"/>
              <a:gd name="connsiteY37" fmla="*/ 1828800 h 1959428"/>
              <a:gd name="connsiteX38" fmla="*/ 1030100 w 1951964"/>
              <a:gd name="connsiteY38" fmla="*/ 1922106 h 1959428"/>
              <a:gd name="connsiteX39" fmla="*/ 1168193 w 1951964"/>
              <a:gd name="connsiteY39" fmla="*/ 1959428 h 1959428"/>
              <a:gd name="connsiteX40" fmla="*/ 1239105 w 1951964"/>
              <a:gd name="connsiteY40" fmla="*/ 1918374 h 1959428"/>
              <a:gd name="connsiteX41" fmla="*/ 1362269 w 1951964"/>
              <a:gd name="connsiteY41" fmla="*/ 1836264 h 1959428"/>
              <a:gd name="connsiteX42" fmla="*/ 1463040 w 1951964"/>
              <a:gd name="connsiteY42" fmla="*/ 1832532 h 1959428"/>
              <a:gd name="connsiteX43" fmla="*/ 1578740 w 1951964"/>
              <a:gd name="connsiteY43" fmla="*/ 1832532 h 1959428"/>
              <a:gd name="connsiteX44" fmla="*/ 1597401 w 1951964"/>
              <a:gd name="connsiteY44" fmla="*/ 1813871 h 1959428"/>
              <a:gd name="connsiteX45" fmla="*/ 1552614 w 1951964"/>
              <a:gd name="connsiteY45" fmla="*/ 1720565 h 1959428"/>
              <a:gd name="connsiteX46" fmla="*/ 1571275 w 1951964"/>
              <a:gd name="connsiteY46" fmla="*/ 1664581 h 1959428"/>
              <a:gd name="connsiteX47" fmla="*/ 1690707 w 1951964"/>
              <a:gd name="connsiteY47" fmla="*/ 1664581 h 1959428"/>
              <a:gd name="connsiteX48" fmla="*/ 1769084 w 1951964"/>
              <a:gd name="connsiteY48" fmla="*/ 1675778 h 1959428"/>
              <a:gd name="connsiteX49" fmla="*/ 1828800 w 1951964"/>
              <a:gd name="connsiteY49" fmla="*/ 1638455 h 1959428"/>
              <a:gd name="connsiteX50" fmla="*/ 1847461 w 1951964"/>
              <a:gd name="connsiteY50" fmla="*/ 1552614 h 1959428"/>
              <a:gd name="connsiteX51" fmla="*/ 1843729 w 1951964"/>
              <a:gd name="connsiteY51" fmla="*/ 1455575 h 1959428"/>
              <a:gd name="connsiteX52" fmla="*/ 1903445 w 1951964"/>
              <a:gd name="connsiteY52" fmla="*/ 1392127 h 1959428"/>
              <a:gd name="connsiteX53" fmla="*/ 1951964 w 1951964"/>
              <a:gd name="connsiteY53" fmla="*/ 1339876 h 1959428"/>
              <a:gd name="connsiteX54" fmla="*/ 1944500 w 1951964"/>
              <a:gd name="connsiteY54" fmla="*/ 1257766 h 1959428"/>
              <a:gd name="connsiteX55" fmla="*/ 1922106 w 1951964"/>
              <a:gd name="connsiteY55" fmla="*/ 1156996 h 1959428"/>
              <a:gd name="connsiteX56" fmla="*/ 1895980 w 1951964"/>
              <a:gd name="connsiteY56" fmla="*/ 1097280 h 1959428"/>
              <a:gd name="connsiteX57" fmla="*/ 1839997 w 1951964"/>
              <a:gd name="connsiteY57" fmla="*/ 1082351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51964" h="1959428">
                <a:moveTo>
                  <a:pt x="1839997" y="1082351"/>
                </a:moveTo>
                <a:lnTo>
                  <a:pt x="1067422" y="1164460"/>
                </a:lnTo>
                <a:lnTo>
                  <a:pt x="989045" y="272454"/>
                </a:lnTo>
                <a:lnTo>
                  <a:pt x="947990" y="235131"/>
                </a:lnTo>
                <a:lnTo>
                  <a:pt x="888274" y="220202"/>
                </a:lnTo>
                <a:lnTo>
                  <a:pt x="854684" y="209005"/>
                </a:lnTo>
                <a:lnTo>
                  <a:pt x="854684" y="164218"/>
                </a:lnTo>
                <a:lnTo>
                  <a:pt x="813629" y="134360"/>
                </a:lnTo>
                <a:lnTo>
                  <a:pt x="720323" y="134360"/>
                </a:lnTo>
                <a:lnTo>
                  <a:pt x="615820" y="160486"/>
                </a:lnTo>
                <a:lnTo>
                  <a:pt x="582230" y="209005"/>
                </a:lnTo>
                <a:lnTo>
                  <a:pt x="589695" y="272454"/>
                </a:lnTo>
                <a:lnTo>
                  <a:pt x="589695" y="306044"/>
                </a:lnTo>
                <a:lnTo>
                  <a:pt x="541175" y="313508"/>
                </a:lnTo>
                <a:lnTo>
                  <a:pt x="481460" y="253792"/>
                </a:lnTo>
                <a:lnTo>
                  <a:pt x="410547" y="216470"/>
                </a:lnTo>
                <a:lnTo>
                  <a:pt x="335902" y="179147"/>
                </a:lnTo>
                <a:lnTo>
                  <a:pt x="328438" y="115699"/>
                </a:lnTo>
                <a:lnTo>
                  <a:pt x="253793" y="63448"/>
                </a:lnTo>
                <a:lnTo>
                  <a:pt x="212738" y="33590"/>
                </a:lnTo>
                <a:lnTo>
                  <a:pt x="59716" y="0"/>
                </a:lnTo>
                <a:lnTo>
                  <a:pt x="74645" y="261257"/>
                </a:lnTo>
                <a:lnTo>
                  <a:pt x="52251" y="354563"/>
                </a:lnTo>
                <a:lnTo>
                  <a:pt x="0" y="403082"/>
                </a:lnTo>
                <a:lnTo>
                  <a:pt x="0" y="485192"/>
                </a:lnTo>
                <a:lnTo>
                  <a:pt x="41055" y="533711"/>
                </a:lnTo>
                <a:lnTo>
                  <a:pt x="93306" y="567301"/>
                </a:lnTo>
                <a:lnTo>
                  <a:pt x="167951" y="720323"/>
                </a:lnTo>
                <a:lnTo>
                  <a:pt x="238864" y="813629"/>
                </a:lnTo>
                <a:lnTo>
                  <a:pt x="324705" y="806165"/>
                </a:lnTo>
                <a:lnTo>
                  <a:pt x="358295" y="877077"/>
                </a:lnTo>
                <a:lnTo>
                  <a:pt x="376957" y="951722"/>
                </a:lnTo>
                <a:lnTo>
                  <a:pt x="977848" y="1287624"/>
                </a:lnTo>
                <a:lnTo>
                  <a:pt x="981580" y="1448111"/>
                </a:lnTo>
                <a:lnTo>
                  <a:pt x="951722" y="1526488"/>
                </a:lnTo>
                <a:lnTo>
                  <a:pt x="921864" y="1638455"/>
                </a:lnTo>
                <a:lnTo>
                  <a:pt x="910668" y="1705636"/>
                </a:lnTo>
                <a:lnTo>
                  <a:pt x="918132" y="1828800"/>
                </a:lnTo>
                <a:lnTo>
                  <a:pt x="1030100" y="1922106"/>
                </a:lnTo>
                <a:lnTo>
                  <a:pt x="1168193" y="1959428"/>
                </a:lnTo>
                <a:lnTo>
                  <a:pt x="1239105" y="1918374"/>
                </a:lnTo>
                <a:lnTo>
                  <a:pt x="1362269" y="1836264"/>
                </a:lnTo>
                <a:lnTo>
                  <a:pt x="1463040" y="1832532"/>
                </a:lnTo>
                <a:lnTo>
                  <a:pt x="1578740" y="1832532"/>
                </a:lnTo>
                <a:lnTo>
                  <a:pt x="1597401" y="1813871"/>
                </a:lnTo>
                <a:lnTo>
                  <a:pt x="1552614" y="1720565"/>
                </a:lnTo>
                <a:lnTo>
                  <a:pt x="1571275" y="1664581"/>
                </a:lnTo>
                <a:lnTo>
                  <a:pt x="1690707" y="1664581"/>
                </a:lnTo>
                <a:lnTo>
                  <a:pt x="1769084" y="1675778"/>
                </a:lnTo>
                <a:lnTo>
                  <a:pt x="1828800" y="1638455"/>
                </a:lnTo>
                <a:lnTo>
                  <a:pt x="1847461" y="1552614"/>
                </a:lnTo>
                <a:lnTo>
                  <a:pt x="1843729" y="1455575"/>
                </a:lnTo>
                <a:lnTo>
                  <a:pt x="1903445" y="1392127"/>
                </a:lnTo>
                <a:lnTo>
                  <a:pt x="1951964" y="1339876"/>
                </a:lnTo>
                <a:lnTo>
                  <a:pt x="1944500" y="1257766"/>
                </a:lnTo>
                <a:lnTo>
                  <a:pt x="1922106" y="1156996"/>
                </a:lnTo>
                <a:lnTo>
                  <a:pt x="1895980" y="1097280"/>
                </a:lnTo>
                <a:lnTo>
                  <a:pt x="1839997" y="1082351"/>
                </a:lnTo>
                <a:close/>
              </a:path>
            </a:pathLst>
          </a:custGeom>
          <a:solidFill>
            <a:srgbClr val="ED7D31">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37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99C8C-0047-4DDD-84A5-7DFDA9CEE38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10984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2062103"/>
          </a:xfrm>
          <a:prstGeom prst="rect">
            <a:avLst/>
          </a:prstGeom>
          <a:noFill/>
        </p:spPr>
        <p:txBody>
          <a:bodyPr wrap="square" rtlCol="0">
            <a:spAutoFit/>
          </a:bodyPr>
          <a:lstStyle/>
          <a:p>
            <a:r>
              <a:rPr lang="en-US" sz="3200" dirty="0"/>
              <a:t>Matt. 24:21-22a ~ </a:t>
            </a:r>
            <a:r>
              <a:rPr lang="en-US" sz="3200" baseline="30000" dirty="0"/>
              <a:t>21</a:t>
            </a:r>
            <a:r>
              <a:rPr lang="en-US" sz="3200" dirty="0"/>
              <a:t> </a:t>
            </a:r>
            <a:r>
              <a:rPr lang="en-US" sz="3200" dirty="0">
                <a:solidFill>
                  <a:schemeClr val="accent2">
                    <a:lumMod val="60000"/>
                    <a:lumOff val="40000"/>
                  </a:schemeClr>
                </a:solidFill>
              </a:rPr>
              <a:t>For then there will be great tribulation, such as has not been since the beginning of the world until this time, no, nor ever shall be. </a:t>
            </a:r>
          </a:p>
        </p:txBody>
      </p:sp>
      <p:sp>
        <p:nvSpPr>
          <p:cNvPr id="6" name="TextBox 5">
            <a:extLst>
              <a:ext uri="{FF2B5EF4-FFF2-40B4-BE49-F238E27FC236}">
                <a16:creationId xmlns:a16="http://schemas.microsoft.com/office/drawing/2014/main" id="{2BC608DF-DF9A-4ECC-834B-4FB005B2E1B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4" name="TextBox 3">
            <a:extLst>
              <a:ext uri="{FF2B5EF4-FFF2-40B4-BE49-F238E27FC236}">
                <a16:creationId xmlns:a16="http://schemas.microsoft.com/office/drawing/2014/main" id="{7AE8463D-07EC-4921-BD50-E9D146BEE8B1}"/>
              </a:ext>
            </a:extLst>
          </p:cNvPr>
          <p:cNvSpPr txBox="1"/>
          <p:nvPr/>
        </p:nvSpPr>
        <p:spPr>
          <a:xfrm>
            <a:off x="453224" y="2584174"/>
            <a:ext cx="8269357" cy="1569660"/>
          </a:xfrm>
          <a:prstGeom prst="rect">
            <a:avLst/>
          </a:prstGeom>
          <a:noFill/>
        </p:spPr>
        <p:txBody>
          <a:bodyPr wrap="square" rtlCol="0">
            <a:spAutoFit/>
          </a:bodyPr>
          <a:lstStyle/>
          <a:p>
            <a:r>
              <a:rPr lang="en-US" sz="3200" baseline="30000" dirty="0"/>
              <a:t>                                                                                  22a</a:t>
            </a:r>
            <a:r>
              <a:rPr lang="en-US" sz="3200" dirty="0"/>
              <a:t> </a:t>
            </a:r>
            <a:r>
              <a:rPr lang="en-US" sz="3200" dirty="0">
                <a:solidFill>
                  <a:schemeClr val="accent2">
                    <a:lumMod val="60000"/>
                    <a:lumOff val="40000"/>
                  </a:schemeClr>
                </a:solidFill>
              </a:rPr>
              <a:t>And unless those days were shortened, no flesh would be saved;</a:t>
            </a:r>
            <a:endParaRPr lang="en-US" sz="3200" dirty="0">
              <a:solidFill>
                <a:schemeClr val="bg1"/>
              </a:solidFill>
              <a:latin typeface="Luminari" panose="02000505000000020004" pitchFamily="2" charset="0"/>
            </a:endParaRPr>
          </a:p>
        </p:txBody>
      </p:sp>
    </p:spTree>
    <p:extLst>
      <p:ext uri="{BB962C8B-B14F-4D97-AF65-F5344CB8AC3E}">
        <p14:creationId xmlns:p14="http://schemas.microsoft.com/office/powerpoint/2010/main" val="33465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99C8C-0047-4DDD-84A5-7DFDA9CEE38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259300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C608DF-DF9A-4ECC-834B-4FB005B2E1B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pic>
        <p:nvPicPr>
          <p:cNvPr id="1028" name="Picture 4" descr="Image result for mad max">
            <a:extLst>
              <a:ext uri="{FF2B5EF4-FFF2-40B4-BE49-F238E27FC236}">
                <a16:creationId xmlns:a16="http://schemas.microsoft.com/office/drawing/2014/main" id="{9AD0AF8F-8689-4990-ADEC-303AF16F4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8115">
            <a:off x="-55895" y="1258731"/>
            <a:ext cx="5677705" cy="2972909"/>
          </a:xfrm>
          <a:prstGeom prst="rect">
            <a:avLst/>
          </a:prstGeom>
          <a:noFill/>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9E5D6836-F6A5-4FCF-AEA1-473750261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750">
            <a:off x="3888414" y="2116689"/>
            <a:ext cx="5161550" cy="3435657"/>
          </a:xfrm>
          <a:prstGeom prst="rect">
            <a:avLst/>
          </a:prstGeom>
          <a:noFill/>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93318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99C8C-0047-4DDD-84A5-7DFDA9CEE38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21786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www.visitpetra.jo/EchoBusV3.0/SystemAssets/c134e410-9fb7-43d4-9192-b80213c4f788.jpg">
            <a:extLst>
              <a:ext uri="{FF2B5EF4-FFF2-40B4-BE49-F238E27FC236}">
                <a16:creationId xmlns:a16="http://schemas.microsoft.com/office/drawing/2014/main" id="{14A30B36-003F-4423-B877-9D285B056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3962">
            <a:off x="3478118" y="1453662"/>
            <a:ext cx="5161550" cy="3871161"/>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C608DF-DF9A-4ECC-834B-4FB005B2E1B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pic>
        <p:nvPicPr>
          <p:cNvPr id="2052" name="Picture 4" descr="http://www.visitpetra.jo/EchoBusV3.0/SystemAssets/a67764d4-7376-4de5-bacc-20b17970d5f2.png">
            <a:extLst>
              <a:ext uri="{FF2B5EF4-FFF2-40B4-BE49-F238E27FC236}">
                <a16:creationId xmlns:a16="http://schemas.microsoft.com/office/drawing/2014/main" id="{20AE07F9-EE69-4EA9-9C60-C6BADFF79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728">
            <a:off x="799660" y="1438083"/>
            <a:ext cx="3282783" cy="4602033"/>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4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99C8C-0047-4DDD-84A5-7DFDA9CEE38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370671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Edify</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oikodomeō</a:t>
            </a:r>
            <a:r>
              <a:rPr lang="en-US" sz="3200" dirty="0"/>
              <a:t> – literally, </a:t>
            </a:r>
            <a:r>
              <a:rPr lang="en-US" sz="3200" i="1" dirty="0"/>
              <a:t>house builder</a:t>
            </a:r>
            <a:r>
              <a:rPr lang="en-US" sz="3200" dirty="0"/>
              <a:t> </a:t>
            </a:r>
            <a:r>
              <a:rPr lang="en-US" sz="3200" dirty="0">
                <a:solidFill>
                  <a:schemeClr val="accent2">
                    <a:lumMod val="60000"/>
                    <a:lumOff val="40000"/>
                  </a:schemeClr>
                </a:solidFill>
              </a:rPr>
              <a:t> </a:t>
            </a:r>
          </a:p>
        </p:txBody>
      </p:sp>
      <p:sp>
        <p:nvSpPr>
          <p:cNvPr id="6" name="TextBox 5">
            <a:extLst>
              <a:ext uri="{FF2B5EF4-FFF2-40B4-BE49-F238E27FC236}">
                <a16:creationId xmlns:a16="http://schemas.microsoft.com/office/drawing/2014/main" id="{2BC608DF-DF9A-4ECC-834B-4FB005B2E1B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41060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99C8C-0047-4DDD-84A5-7DFDA9CEE38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173959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unruly</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ataktos</a:t>
            </a:r>
            <a:r>
              <a:rPr lang="en-US" sz="3200" dirty="0"/>
              <a:t> – </a:t>
            </a:r>
            <a:r>
              <a:rPr lang="en-US" sz="3200" i="1" dirty="0"/>
              <a:t>out of place</a:t>
            </a:r>
            <a:endParaRPr lang="en-US" sz="3200" dirty="0">
              <a:solidFill>
                <a:schemeClr val="accent2">
                  <a:lumMod val="60000"/>
                  <a:lumOff val="40000"/>
                </a:schemeClr>
              </a:solidFill>
            </a:endParaRPr>
          </a:p>
        </p:txBody>
      </p:sp>
      <p:sp>
        <p:nvSpPr>
          <p:cNvPr id="6" name="TextBox 5">
            <a:extLst>
              <a:ext uri="{FF2B5EF4-FFF2-40B4-BE49-F238E27FC236}">
                <a16:creationId xmlns:a16="http://schemas.microsoft.com/office/drawing/2014/main" id="{2BC608DF-DF9A-4ECC-834B-4FB005B2E1B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4" name="TextBox 3">
            <a:extLst>
              <a:ext uri="{FF2B5EF4-FFF2-40B4-BE49-F238E27FC236}">
                <a16:creationId xmlns:a16="http://schemas.microsoft.com/office/drawing/2014/main" id="{C0FBA565-3BBB-403D-AA47-35C4672F863B}"/>
              </a:ext>
            </a:extLst>
          </p:cNvPr>
          <p:cNvSpPr txBox="1"/>
          <p:nvPr/>
        </p:nvSpPr>
        <p:spPr>
          <a:xfrm>
            <a:off x="464460" y="1719940"/>
            <a:ext cx="8244115" cy="1077218"/>
          </a:xfrm>
          <a:prstGeom prst="rect">
            <a:avLst/>
          </a:prstGeom>
          <a:noFill/>
        </p:spPr>
        <p:txBody>
          <a:bodyPr wrap="square" rtlCol="0">
            <a:spAutoFit/>
          </a:bodyPr>
          <a:lstStyle/>
          <a:p>
            <a:r>
              <a:rPr lang="en-US" sz="3200" dirty="0">
                <a:solidFill>
                  <a:schemeClr val="accent2">
                    <a:lumMod val="60000"/>
                    <a:lumOff val="40000"/>
                  </a:schemeClr>
                </a:solidFill>
              </a:rPr>
              <a:t>fainthearted</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oligopsuchos</a:t>
            </a:r>
            <a:r>
              <a:rPr lang="en-US" sz="3200" i="1" dirty="0"/>
              <a:t> </a:t>
            </a:r>
            <a:r>
              <a:rPr lang="en-US" sz="3200" dirty="0"/>
              <a:t>– literally, </a:t>
            </a:r>
            <a:r>
              <a:rPr lang="en-US" sz="3200" i="1" dirty="0"/>
              <a:t>small souled</a:t>
            </a:r>
            <a:endParaRPr lang="en-US" sz="4800" dirty="0">
              <a:solidFill>
                <a:schemeClr val="accent2">
                  <a:lumMod val="60000"/>
                  <a:lumOff val="40000"/>
                </a:schemeClr>
              </a:solidFill>
            </a:endParaRPr>
          </a:p>
        </p:txBody>
      </p:sp>
      <p:sp>
        <p:nvSpPr>
          <p:cNvPr id="5" name="TextBox 4">
            <a:extLst>
              <a:ext uri="{FF2B5EF4-FFF2-40B4-BE49-F238E27FC236}">
                <a16:creationId xmlns:a16="http://schemas.microsoft.com/office/drawing/2014/main" id="{181D24A5-1FD8-43B0-AB1F-369708BB954A}"/>
              </a:ext>
            </a:extLst>
          </p:cNvPr>
          <p:cNvSpPr txBox="1"/>
          <p:nvPr/>
        </p:nvSpPr>
        <p:spPr>
          <a:xfrm>
            <a:off x="703943" y="2729848"/>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oligos</a:t>
            </a:r>
            <a:r>
              <a:rPr lang="en-US" sz="3200" dirty="0"/>
              <a:t> ~ </a:t>
            </a:r>
            <a:r>
              <a:rPr lang="en-US" sz="3200" i="1" dirty="0"/>
              <a:t>few, little</a:t>
            </a:r>
            <a:r>
              <a:rPr lang="en-US" sz="3200" dirty="0"/>
              <a:t> (oligarchy) </a:t>
            </a:r>
            <a:endParaRPr lang="en-US" sz="3200" dirty="0">
              <a:solidFill>
                <a:schemeClr val="accent2">
                  <a:lumMod val="60000"/>
                  <a:lumOff val="40000"/>
                </a:schemeClr>
              </a:solidFill>
            </a:endParaRPr>
          </a:p>
        </p:txBody>
      </p:sp>
      <p:sp>
        <p:nvSpPr>
          <p:cNvPr id="7" name="TextBox 6">
            <a:extLst>
              <a:ext uri="{FF2B5EF4-FFF2-40B4-BE49-F238E27FC236}">
                <a16:creationId xmlns:a16="http://schemas.microsoft.com/office/drawing/2014/main" id="{EFCD6143-5362-421F-BE10-26D56E2FFD72}"/>
              </a:ext>
            </a:extLst>
          </p:cNvPr>
          <p:cNvSpPr txBox="1"/>
          <p:nvPr/>
        </p:nvSpPr>
        <p:spPr>
          <a:xfrm>
            <a:off x="711203" y="3274133"/>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psuchē</a:t>
            </a:r>
            <a:r>
              <a:rPr lang="en-US" sz="3200" dirty="0"/>
              <a:t> ~ </a:t>
            </a:r>
            <a:r>
              <a:rPr lang="en-US" sz="3200" i="1" dirty="0"/>
              <a:t>soul (psychology)</a:t>
            </a:r>
            <a:endParaRPr lang="en-US" sz="3200" dirty="0">
              <a:solidFill>
                <a:schemeClr val="accent2">
                  <a:lumMod val="60000"/>
                  <a:lumOff val="40000"/>
                </a:schemeClr>
              </a:solidFill>
            </a:endParaRPr>
          </a:p>
        </p:txBody>
      </p:sp>
    </p:spTree>
    <p:extLst>
      <p:ext uri="{BB962C8B-B14F-4D97-AF65-F5344CB8AC3E}">
        <p14:creationId xmlns:p14="http://schemas.microsoft.com/office/powerpoint/2010/main" val="38021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5" grpId="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99C8C-0047-4DDD-84A5-7DFDA9CEE38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67649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569660"/>
          </a:xfrm>
          <a:prstGeom prst="rect">
            <a:avLst/>
          </a:prstGeom>
          <a:noFill/>
        </p:spPr>
        <p:txBody>
          <a:bodyPr wrap="square" rtlCol="0">
            <a:spAutoFit/>
          </a:bodyPr>
          <a:lstStyle/>
          <a:p>
            <a:r>
              <a:rPr lang="en-US" sz="3200" dirty="0">
                <a:solidFill>
                  <a:schemeClr val="accent2">
                    <a:lumMod val="60000"/>
                    <a:lumOff val="40000"/>
                  </a:schemeClr>
                </a:solidFill>
              </a:rPr>
              <a:t>J. B. Lightfoot ~ </a:t>
            </a:r>
            <a:r>
              <a:rPr lang="en-US" sz="3200" dirty="0"/>
              <a:t>“It is not in the moving of the lips, but in the elevation of the heart to God, that the essence of prayer consists.”</a:t>
            </a:r>
            <a:endParaRPr lang="en-US" sz="4800" dirty="0">
              <a:solidFill>
                <a:schemeClr val="accent2">
                  <a:lumMod val="60000"/>
                  <a:lumOff val="40000"/>
                </a:schemeClr>
              </a:solidFill>
            </a:endParaRPr>
          </a:p>
        </p:txBody>
      </p:sp>
      <p:sp>
        <p:nvSpPr>
          <p:cNvPr id="6" name="TextBox 5">
            <a:extLst>
              <a:ext uri="{FF2B5EF4-FFF2-40B4-BE49-F238E27FC236}">
                <a16:creationId xmlns:a16="http://schemas.microsoft.com/office/drawing/2014/main" id="{2BC608DF-DF9A-4ECC-834B-4FB005B2E1B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36783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F99C8C-0047-4DDD-84A5-7DFDA9CEE38B}"/>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6438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14" name="TextBox 13">
            <a:extLst>
              <a:ext uri="{FF2B5EF4-FFF2-40B4-BE49-F238E27FC236}">
                <a16:creationId xmlns:a16="http://schemas.microsoft.com/office/drawing/2014/main" id="{DA9C046A-6120-4DB4-B8C1-BA5B9BCD5FA3}"/>
              </a:ext>
            </a:extLst>
          </p:cNvPr>
          <p:cNvSpPr txBox="1"/>
          <p:nvPr/>
        </p:nvSpPr>
        <p:spPr>
          <a:xfrm>
            <a:off x="703943" y="3695044"/>
            <a:ext cx="8040914" cy="584775"/>
          </a:xfrm>
          <a:prstGeom prst="rect">
            <a:avLst/>
          </a:prstGeom>
          <a:noFill/>
        </p:spPr>
        <p:txBody>
          <a:bodyPr wrap="square" rtlCol="0">
            <a:spAutoFit/>
          </a:bodyPr>
          <a:lstStyle/>
          <a:p>
            <a:r>
              <a:rPr lang="en-US" sz="3200" dirty="0"/>
              <a:t>1. The Bible has a 100% track record </a:t>
            </a:r>
          </a:p>
        </p:txBody>
      </p:sp>
      <p:sp>
        <p:nvSpPr>
          <p:cNvPr id="15" name="TextBox 14">
            <a:extLst>
              <a:ext uri="{FF2B5EF4-FFF2-40B4-BE49-F238E27FC236}">
                <a16:creationId xmlns:a16="http://schemas.microsoft.com/office/drawing/2014/main" id="{B65AA580-5FD8-44E3-8C6B-E68E9CBA0B35}"/>
              </a:ext>
            </a:extLst>
          </p:cNvPr>
          <p:cNvSpPr txBox="1"/>
          <p:nvPr/>
        </p:nvSpPr>
        <p:spPr>
          <a:xfrm>
            <a:off x="471714" y="1132114"/>
            <a:ext cx="8244115" cy="1569660"/>
          </a:xfrm>
          <a:prstGeom prst="rect">
            <a:avLst/>
          </a:prstGeom>
          <a:noFill/>
        </p:spPr>
        <p:txBody>
          <a:bodyPr wrap="square" rtlCol="0">
            <a:spAutoFit/>
          </a:bodyPr>
          <a:lstStyle/>
          <a:p>
            <a:r>
              <a:rPr lang="en-US" sz="3200" dirty="0"/>
              <a:t>Over 1/4 of the Bible was prophetic at the time it was written (</a:t>
            </a:r>
            <a:r>
              <a:rPr lang="en-US" sz="3200" i="1" dirty="0"/>
              <a:t>Encyclopedia of Biblical Prophecies </a:t>
            </a:r>
            <a:r>
              <a:rPr lang="en-US" sz="3200" dirty="0"/>
              <a:t>– J. Barton Payne)</a:t>
            </a:r>
          </a:p>
        </p:txBody>
      </p:sp>
      <p:sp>
        <p:nvSpPr>
          <p:cNvPr id="16" name="TextBox 15">
            <a:extLst>
              <a:ext uri="{FF2B5EF4-FFF2-40B4-BE49-F238E27FC236}">
                <a16:creationId xmlns:a16="http://schemas.microsoft.com/office/drawing/2014/main" id="{8400926B-5303-467C-B414-F1D5A5594926}"/>
              </a:ext>
            </a:extLst>
          </p:cNvPr>
          <p:cNvSpPr txBox="1"/>
          <p:nvPr/>
        </p:nvSpPr>
        <p:spPr>
          <a:xfrm>
            <a:off x="420914" y="2676348"/>
            <a:ext cx="8306013" cy="1077218"/>
          </a:xfrm>
          <a:prstGeom prst="rect">
            <a:avLst/>
          </a:prstGeom>
          <a:noFill/>
        </p:spPr>
        <p:txBody>
          <a:bodyPr wrap="square" rtlCol="0">
            <a:spAutoFit/>
          </a:bodyPr>
          <a:lstStyle/>
          <a:p>
            <a:r>
              <a:rPr lang="en-US" sz="3200" dirty="0"/>
              <a:t>Two lessons from looking at fulfilled prophecy:</a:t>
            </a:r>
          </a:p>
        </p:txBody>
      </p:sp>
      <p:sp>
        <p:nvSpPr>
          <p:cNvPr id="6" name="TextBox 5">
            <a:extLst>
              <a:ext uri="{FF2B5EF4-FFF2-40B4-BE49-F238E27FC236}">
                <a16:creationId xmlns:a16="http://schemas.microsoft.com/office/drawing/2014/main" id="{3D4BEDD6-9FDD-4328-9DFF-F2090570A148}"/>
              </a:ext>
            </a:extLst>
          </p:cNvPr>
          <p:cNvSpPr txBox="1"/>
          <p:nvPr/>
        </p:nvSpPr>
        <p:spPr>
          <a:xfrm>
            <a:off x="718460" y="4239327"/>
            <a:ext cx="8040914" cy="584775"/>
          </a:xfrm>
          <a:prstGeom prst="rect">
            <a:avLst/>
          </a:prstGeom>
          <a:noFill/>
        </p:spPr>
        <p:txBody>
          <a:bodyPr wrap="square" rtlCol="0">
            <a:spAutoFit/>
          </a:bodyPr>
          <a:lstStyle/>
          <a:p>
            <a:r>
              <a:rPr lang="en-US" sz="3200" dirty="0"/>
              <a:t>2. Always fulfilled literally</a:t>
            </a:r>
          </a:p>
        </p:txBody>
      </p:sp>
    </p:spTree>
    <p:extLst>
      <p:ext uri="{BB962C8B-B14F-4D97-AF65-F5344CB8AC3E}">
        <p14:creationId xmlns:p14="http://schemas.microsoft.com/office/powerpoint/2010/main" val="319917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1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Tree>
    <p:extLst>
      <p:ext uri="{BB962C8B-B14F-4D97-AF65-F5344CB8AC3E}">
        <p14:creationId xmlns:p14="http://schemas.microsoft.com/office/powerpoint/2010/main" val="7130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14" name="TextBox 13">
            <a:extLst>
              <a:ext uri="{FF2B5EF4-FFF2-40B4-BE49-F238E27FC236}">
                <a16:creationId xmlns:a16="http://schemas.microsoft.com/office/drawing/2014/main" id="{DA9C046A-6120-4DB4-B8C1-BA5B9BCD5FA3}"/>
              </a:ext>
            </a:extLst>
          </p:cNvPr>
          <p:cNvSpPr txBox="1"/>
          <p:nvPr/>
        </p:nvSpPr>
        <p:spPr>
          <a:xfrm>
            <a:off x="703943" y="2033162"/>
            <a:ext cx="8040914" cy="2677656"/>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rPr>
              <a:t> </a:t>
            </a:r>
            <a:r>
              <a:rPr lang="en-US" sz="2800" dirty="0"/>
              <a:t>Rom. 11:25-26a ~ </a:t>
            </a:r>
            <a:r>
              <a:rPr lang="en-US" sz="2800" baseline="30000" dirty="0"/>
              <a:t>25</a:t>
            </a:r>
            <a:r>
              <a:rPr lang="en-US" sz="2800" dirty="0"/>
              <a:t> </a:t>
            </a:r>
            <a:r>
              <a:rPr lang="en-US" sz="2800" dirty="0">
                <a:solidFill>
                  <a:schemeClr val="accent2">
                    <a:lumMod val="60000"/>
                    <a:lumOff val="40000"/>
                  </a:schemeClr>
                </a:solidFill>
              </a:rPr>
              <a:t>For I do not desire, brethren, that you should be ignorant of this mystery, lest you should be wise in your own opinion, that blindness in part has happened to Israel until the fullness of the Gentiles has come in. </a:t>
            </a:r>
            <a:r>
              <a:rPr lang="en-US" sz="2800" baseline="30000" dirty="0"/>
              <a:t>26a</a:t>
            </a:r>
            <a:r>
              <a:rPr lang="en-US" sz="2800" dirty="0"/>
              <a:t> </a:t>
            </a:r>
            <a:r>
              <a:rPr lang="en-US" sz="2800" dirty="0">
                <a:solidFill>
                  <a:schemeClr val="accent2">
                    <a:lumMod val="60000"/>
                    <a:lumOff val="40000"/>
                  </a:schemeClr>
                </a:solidFill>
              </a:rPr>
              <a:t>And so all Israel will be saved …</a:t>
            </a:r>
          </a:p>
        </p:txBody>
      </p:sp>
      <p:sp>
        <p:nvSpPr>
          <p:cNvPr id="15" name="TextBox 14">
            <a:extLst>
              <a:ext uri="{FF2B5EF4-FFF2-40B4-BE49-F238E27FC236}">
                <a16:creationId xmlns:a16="http://schemas.microsoft.com/office/drawing/2014/main" id="{B65AA580-5FD8-44E3-8C6B-E68E9CBA0B35}"/>
              </a:ext>
            </a:extLst>
          </p:cNvPr>
          <p:cNvSpPr txBox="1"/>
          <p:nvPr/>
        </p:nvSpPr>
        <p:spPr>
          <a:xfrm>
            <a:off x="471714" y="1132114"/>
            <a:ext cx="8244115" cy="523220"/>
          </a:xfrm>
          <a:prstGeom prst="rect">
            <a:avLst/>
          </a:prstGeom>
          <a:noFill/>
        </p:spPr>
        <p:txBody>
          <a:bodyPr wrap="square" rtlCol="0">
            <a:spAutoFit/>
          </a:bodyPr>
          <a:lstStyle/>
          <a:p>
            <a:r>
              <a:rPr lang="en-US" sz="2800" dirty="0"/>
              <a:t>2 Reasons for the Tribulation:</a:t>
            </a:r>
          </a:p>
        </p:txBody>
      </p:sp>
      <p:sp>
        <p:nvSpPr>
          <p:cNvPr id="16" name="TextBox 15">
            <a:extLst>
              <a:ext uri="{FF2B5EF4-FFF2-40B4-BE49-F238E27FC236}">
                <a16:creationId xmlns:a16="http://schemas.microsoft.com/office/drawing/2014/main" id="{8400926B-5303-467C-B414-F1D5A5594926}"/>
              </a:ext>
            </a:extLst>
          </p:cNvPr>
          <p:cNvSpPr txBox="1"/>
          <p:nvPr/>
        </p:nvSpPr>
        <p:spPr>
          <a:xfrm>
            <a:off x="718456" y="1580521"/>
            <a:ext cx="8008471" cy="523220"/>
          </a:xfrm>
          <a:prstGeom prst="rect">
            <a:avLst/>
          </a:prstGeom>
          <a:noFill/>
        </p:spPr>
        <p:txBody>
          <a:bodyPr wrap="square" rtlCol="0">
            <a:spAutoFit/>
          </a:bodyPr>
          <a:lstStyle/>
          <a:p>
            <a:r>
              <a:rPr lang="en-US" sz="2800" dirty="0"/>
              <a:t>1. Reveal Jesus as the Messiah to the Jews</a:t>
            </a:r>
          </a:p>
        </p:txBody>
      </p:sp>
    </p:spTree>
    <p:extLst>
      <p:ext uri="{BB962C8B-B14F-4D97-AF65-F5344CB8AC3E}">
        <p14:creationId xmlns:p14="http://schemas.microsoft.com/office/powerpoint/2010/main" val="121881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14" name="TextBox 13">
            <a:extLst>
              <a:ext uri="{FF2B5EF4-FFF2-40B4-BE49-F238E27FC236}">
                <a16:creationId xmlns:a16="http://schemas.microsoft.com/office/drawing/2014/main" id="{DA9C046A-6120-4DB4-B8C1-BA5B9BCD5FA3}"/>
              </a:ext>
            </a:extLst>
          </p:cNvPr>
          <p:cNvSpPr txBox="1"/>
          <p:nvPr/>
        </p:nvSpPr>
        <p:spPr>
          <a:xfrm>
            <a:off x="703943" y="2033162"/>
            <a:ext cx="8040914" cy="3216265"/>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rPr>
              <a:t> </a:t>
            </a:r>
            <a:r>
              <a:rPr lang="en-US" sz="2800" dirty="0"/>
              <a:t>Zech. 12:10 ~ </a:t>
            </a:r>
            <a:r>
              <a:rPr lang="en-US" sz="2800" dirty="0">
                <a:solidFill>
                  <a:schemeClr val="accent2">
                    <a:lumMod val="60000"/>
                    <a:lumOff val="40000"/>
                  </a:schemeClr>
                </a:solidFill>
              </a:rPr>
              <a:t>And I will pour on the house of David and on the inhabitants of Jerusalem the Spirit of grace and supplication; then they will look on Me whom they pierced. Yes, they will mourn for Him as one mourns for </a:t>
            </a:r>
            <a:r>
              <a:rPr lang="en-US" sz="2800" i="1" dirty="0">
                <a:solidFill>
                  <a:schemeClr val="accent2">
                    <a:lumMod val="60000"/>
                    <a:lumOff val="40000"/>
                  </a:schemeClr>
                </a:solidFill>
              </a:rPr>
              <a:t>his</a:t>
            </a:r>
            <a:r>
              <a:rPr lang="en-US" sz="2800" dirty="0">
                <a:solidFill>
                  <a:schemeClr val="accent2">
                    <a:lumMod val="60000"/>
                    <a:lumOff val="40000"/>
                  </a:schemeClr>
                </a:solidFill>
              </a:rPr>
              <a:t> only son, and grieve for Him as one grieves for a firstborn.</a:t>
            </a:r>
          </a:p>
        </p:txBody>
      </p:sp>
      <p:sp>
        <p:nvSpPr>
          <p:cNvPr id="15" name="TextBox 14">
            <a:extLst>
              <a:ext uri="{FF2B5EF4-FFF2-40B4-BE49-F238E27FC236}">
                <a16:creationId xmlns:a16="http://schemas.microsoft.com/office/drawing/2014/main" id="{B65AA580-5FD8-44E3-8C6B-E68E9CBA0B35}"/>
              </a:ext>
            </a:extLst>
          </p:cNvPr>
          <p:cNvSpPr txBox="1"/>
          <p:nvPr/>
        </p:nvSpPr>
        <p:spPr>
          <a:xfrm>
            <a:off x="471714" y="1132114"/>
            <a:ext cx="8244115" cy="523220"/>
          </a:xfrm>
          <a:prstGeom prst="rect">
            <a:avLst/>
          </a:prstGeom>
          <a:noFill/>
        </p:spPr>
        <p:txBody>
          <a:bodyPr wrap="square" rtlCol="0">
            <a:spAutoFit/>
          </a:bodyPr>
          <a:lstStyle/>
          <a:p>
            <a:r>
              <a:rPr lang="en-US" sz="2800" dirty="0"/>
              <a:t>2 Reasons for the Tribulation:</a:t>
            </a:r>
          </a:p>
        </p:txBody>
      </p:sp>
      <p:sp>
        <p:nvSpPr>
          <p:cNvPr id="16" name="TextBox 15">
            <a:extLst>
              <a:ext uri="{FF2B5EF4-FFF2-40B4-BE49-F238E27FC236}">
                <a16:creationId xmlns:a16="http://schemas.microsoft.com/office/drawing/2014/main" id="{8400926B-5303-467C-B414-F1D5A5594926}"/>
              </a:ext>
            </a:extLst>
          </p:cNvPr>
          <p:cNvSpPr txBox="1"/>
          <p:nvPr/>
        </p:nvSpPr>
        <p:spPr>
          <a:xfrm>
            <a:off x="718456" y="1580521"/>
            <a:ext cx="8008471" cy="523220"/>
          </a:xfrm>
          <a:prstGeom prst="rect">
            <a:avLst/>
          </a:prstGeom>
          <a:noFill/>
        </p:spPr>
        <p:txBody>
          <a:bodyPr wrap="square" rtlCol="0">
            <a:spAutoFit/>
          </a:bodyPr>
          <a:lstStyle/>
          <a:p>
            <a:r>
              <a:rPr lang="en-US" sz="2800" dirty="0"/>
              <a:t>1. Reveal Jesus as the Messiah to the Jews</a:t>
            </a:r>
          </a:p>
        </p:txBody>
      </p:sp>
    </p:spTree>
    <p:extLst>
      <p:ext uri="{BB962C8B-B14F-4D97-AF65-F5344CB8AC3E}">
        <p14:creationId xmlns:p14="http://schemas.microsoft.com/office/powerpoint/2010/main" val="144296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14" name="TextBox 13">
            <a:extLst>
              <a:ext uri="{FF2B5EF4-FFF2-40B4-BE49-F238E27FC236}">
                <a16:creationId xmlns:a16="http://schemas.microsoft.com/office/drawing/2014/main" id="{DA9C046A-6120-4DB4-B8C1-BA5B9BCD5FA3}"/>
              </a:ext>
            </a:extLst>
          </p:cNvPr>
          <p:cNvSpPr txBox="1"/>
          <p:nvPr/>
        </p:nvSpPr>
        <p:spPr>
          <a:xfrm>
            <a:off x="703943" y="2033162"/>
            <a:ext cx="8040914" cy="1815882"/>
          </a:xfrm>
          <a:prstGeom prst="rect">
            <a:avLst/>
          </a:prstGeom>
          <a:noFill/>
        </p:spPr>
        <p:txBody>
          <a:bodyPr wrap="square" rtlCol="0">
            <a:spAutoFit/>
          </a:bodyPr>
          <a:lstStyle/>
          <a:p>
            <a:pPr marL="227013" indent="-227013">
              <a:buFont typeface="Arial" panose="020B0604020202020204" pitchFamily="34" charset="0"/>
              <a:buChar char="•"/>
            </a:pPr>
            <a:r>
              <a:rPr lang="en-US" sz="2800" dirty="0">
                <a:solidFill>
                  <a:schemeClr val="bg1"/>
                </a:solidFill>
              </a:rPr>
              <a:t> </a:t>
            </a:r>
            <a:r>
              <a:rPr lang="en-US" sz="2800" dirty="0"/>
              <a:t>Matt. 21:9b ~ </a:t>
            </a:r>
            <a:r>
              <a:rPr lang="en-US" sz="2800" dirty="0">
                <a:solidFill>
                  <a:schemeClr val="accent2">
                    <a:lumMod val="60000"/>
                    <a:lumOff val="40000"/>
                  </a:schemeClr>
                </a:solidFill>
              </a:rPr>
              <a:t>“Hosanna to the Son of David!</a:t>
            </a:r>
          </a:p>
          <a:p>
            <a:pPr marL="227013" indent="-227013"/>
            <a:r>
              <a:rPr lang="en-US" sz="2800" dirty="0">
                <a:solidFill>
                  <a:schemeClr val="accent2">
                    <a:lumMod val="60000"/>
                    <a:lumOff val="40000"/>
                  </a:schemeClr>
                </a:solidFill>
              </a:rPr>
              <a:t>  ‘Blessed is He who comes in the name of the Lord!’</a:t>
            </a:r>
          </a:p>
          <a:p>
            <a:pPr marL="171450" indent="-171450"/>
            <a:r>
              <a:rPr lang="en-US" sz="2800" dirty="0">
                <a:solidFill>
                  <a:schemeClr val="accent2">
                    <a:lumMod val="60000"/>
                    <a:lumOff val="40000"/>
                  </a:schemeClr>
                </a:solidFill>
              </a:rPr>
              <a:t>   Hosanna in the highest!”</a:t>
            </a:r>
          </a:p>
        </p:txBody>
      </p:sp>
      <p:sp>
        <p:nvSpPr>
          <p:cNvPr id="15" name="TextBox 14">
            <a:extLst>
              <a:ext uri="{FF2B5EF4-FFF2-40B4-BE49-F238E27FC236}">
                <a16:creationId xmlns:a16="http://schemas.microsoft.com/office/drawing/2014/main" id="{B65AA580-5FD8-44E3-8C6B-E68E9CBA0B35}"/>
              </a:ext>
            </a:extLst>
          </p:cNvPr>
          <p:cNvSpPr txBox="1"/>
          <p:nvPr/>
        </p:nvSpPr>
        <p:spPr>
          <a:xfrm>
            <a:off x="471714" y="1132114"/>
            <a:ext cx="8244115" cy="523220"/>
          </a:xfrm>
          <a:prstGeom prst="rect">
            <a:avLst/>
          </a:prstGeom>
          <a:noFill/>
        </p:spPr>
        <p:txBody>
          <a:bodyPr wrap="square" rtlCol="0">
            <a:spAutoFit/>
          </a:bodyPr>
          <a:lstStyle/>
          <a:p>
            <a:r>
              <a:rPr lang="en-US" sz="2800" dirty="0"/>
              <a:t>2 Reasons for the Tribulation:</a:t>
            </a:r>
          </a:p>
        </p:txBody>
      </p:sp>
      <p:sp>
        <p:nvSpPr>
          <p:cNvPr id="16" name="TextBox 15">
            <a:extLst>
              <a:ext uri="{FF2B5EF4-FFF2-40B4-BE49-F238E27FC236}">
                <a16:creationId xmlns:a16="http://schemas.microsoft.com/office/drawing/2014/main" id="{8400926B-5303-467C-B414-F1D5A5594926}"/>
              </a:ext>
            </a:extLst>
          </p:cNvPr>
          <p:cNvSpPr txBox="1"/>
          <p:nvPr/>
        </p:nvSpPr>
        <p:spPr>
          <a:xfrm>
            <a:off x="718456" y="1580521"/>
            <a:ext cx="8008471" cy="523220"/>
          </a:xfrm>
          <a:prstGeom prst="rect">
            <a:avLst/>
          </a:prstGeom>
          <a:noFill/>
        </p:spPr>
        <p:txBody>
          <a:bodyPr wrap="square" rtlCol="0">
            <a:spAutoFit/>
          </a:bodyPr>
          <a:lstStyle/>
          <a:p>
            <a:r>
              <a:rPr lang="en-US" sz="2800" dirty="0"/>
              <a:t>1. Reveal Jesus as the Messiah to the Jews</a:t>
            </a:r>
          </a:p>
        </p:txBody>
      </p:sp>
    </p:spTree>
    <p:extLst>
      <p:ext uri="{BB962C8B-B14F-4D97-AF65-F5344CB8AC3E}">
        <p14:creationId xmlns:p14="http://schemas.microsoft.com/office/powerpoint/2010/main" val="174532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5:3-28</a:t>
            </a:r>
          </a:p>
        </p:txBody>
      </p:sp>
      <p:sp>
        <p:nvSpPr>
          <p:cNvPr id="14" name="TextBox 13">
            <a:extLst>
              <a:ext uri="{FF2B5EF4-FFF2-40B4-BE49-F238E27FC236}">
                <a16:creationId xmlns:a16="http://schemas.microsoft.com/office/drawing/2014/main" id="{DA9C046A-6120-4DB4-B8C1-BA5B9BCD5FA3}"/>
              </a:ext>
            </a:extLst>
          </p:cNvPr>
          <p:cNvSpPr txBox="1"/>
          <p:nvPr/>
        </p:nvSpPr>
        <p:spPr>
          <a:xfrm>
            <a:off x="703943" y="2033162"/>
            <a:ext cx="8040914" cy="3970318"/>
          </a:xfrm>
          <a:prstGeom prst="rect">
            <a:avLst/>
          </a:prstGeom>
          <a:noFill/>
        </p:spPr>
        <p:txBody>
          <a:bodyPr wrap="square" rtlCol="0">
            <a:spAutoFit/>
          </a:bodyPr>
          <a:lstStyle/>
          <a:p>
            <a:pPr marL="227013" indent="-227013">
              <a:buFont typeface="Arial" panose="020B0604020202020204" pitchFamily="34" charset="0"/>
              <a:buChar char="•"/>
            </a:pPr>
            <a:r>
              <a:rPr lang="en-US" sz="2800" dirty="0">
                <a:solidFill>
                  <a:schemeClr val="bg1"/>
                </a:solidFill>
              </a:rPr>
              <a:t> </a:t>
            </a:r>
            <a:r>
              <a:rPr lang="en-US" sz="2800" dirty="0"/>
              <a:t>Matt. 23:37–39 ~ </a:t>
            </a:r>
            <a:r>
              <a:rPr lang="en-US" sz="2800" baseline="30000" dirty="0"/>
              <a:t>37 </a:t>
            </a:r>
            <a:r>
              <a:rPr lang="en-US" sz="2800" dirty="0">
                <a:solidFill>
                  <a:schemeClr val="accent2">
                    <a:lumMod val="60000"/>
                    <a:lumOff val="40000"/>
                  </a:schemeClr>
                </a:solidFill>
              </a:rPr>
              <a:t>“O Jerusalem, Jerusalem, the one who kills the prophets and stones those who are sent to her! How often I wanted to gather your children together, as a hen gathers her chicks under </a:t>
            </a:r>
            <a:r>
              <a:rPr lang="en-US" sz="2800" i="1" dirty="0">
                <a:solidFill>
                  <a:schemeClr val="accent2">
                    <a:lumMod val="60000"/>
                    <a:lumOff val="40000"/>
                  </a:schemeClr>
                </a:solidFill>
              </a:rPr>
              <a:t>her</a:t>
            </a:r>
            <a:r>
              <a:rPr lang="en-US" sz="2800" dirty="0">
                <a:solidFill>
                  <a:schemeClr val="accent2">
                    <a:lumMod val="60000"/>
                    <a:lumOff val="40000"/>
                  </a:schemeClr>
                </a:solidFill>
              </a:rPr>
              <a:t> wings, but you were not willing! </a:t>
            </a:r>
            <a:r>
              <a:rPr lang="en-US" sz="2800" baseline="30000" dirty="0"/>
              <a:t>38 </a:t>
            </a:r>
            <a:r>
              <a:rPr lang="en-US" sz="2800" dirty="0">
                <a:solidFill>
                  <a:schemeClr val="accent2">
                    <a:lumMod val="60000"/>
                    <a:lumOff val="40000"/>
                  </a:schemeClr>
                </a:solidFill>
              </a:rPr>
              <a:t>See! Your house is left to you desolate; </a:t>
            </a:r>
            <a:r>
              <a:rPr lang="en-US" sz="2800" baseline="30000" dirty="0"/>
              <a:t>39 </a:t>
            </a:r>
            <a:r>
              <a:rPr lang="en-US" sz="2800" dirty="0">
                <a:solidFill>
                  <a:schemeClr val="accent2">
                    <a:lumMod val="60000"/>
                    <a:lumOff val="40000"/>
                  </a:schemeClr>
                </a:solidFill>
              </a:rPr>
              <a:t>for I say to you, you shall see Me no more till you say, ‘</a:t>
            </a:r>
            <a:r>
              <a:rPr lang="en-US" sz="2800" i="1" dirty="0">
                <a:solidFill>
                  <a:schemeClr val="accent2">
                    <a:lumMod val="60000"/>
                    <a:lumOff val="40000"/>
                  </a:schemeClr>
                </a:solidFill>
              </a:rPr>
              <a:t>Blessed</a:t>
            </a:r>
            <a:r>
              <a:rPr lang="en-US" sz="2800" dirty="0">
                <a:solidFill>
                  <a:schemeClr val="accent2">
                    <a:lumMod val="60000"/>
                    <a:lumOff val="40000"/>
                  </a:schemeClr>
                </a:solidFill>
              </a:rPr>
              <a:t> is </a:t>
            </a:r>
            <a:r>
              <a:rPr lang="en-US" sz="2800" i="1" dirty="0">
                <a:solidFill>
                  <a:schemeClr val="accent2">
                    <a:lumMod val="60000"/>
                    <a:lumOff val="40000"/>
                  </a:schemeClr>
                </a:solidFill>
              </a:rPr>
              <a:t>He who comes in the name of the</a:t>
            </a:r>
            <a:r>
              <a:rPr lang="en-US" sz="2800" dirty="0">
                <a:solidFill>
                  <a:schemeClr val="accent2">
                    <a:lumMod val="60000"/>
                    <a:lumOff val="40000"/>
                  </a:schemeClr>
                </a:solidFill>
              </a:rPr>
              <a:t> </a:t>
            </a:r>
            <a:r>
              <a:rPr lang="en-US" sz="2800" cap="small" dirty="0">
                <a:solidFill>
                  <a:schemeClr val="accent2">
                    <a:lumMod val="60000"/>
                    <a:lumOff val="40000"/>
                  </a:schemeClr>
                </a:solidFill>
              </a:rPr>
              <a:t>Lord</a:t>
            </a:r>
            <a:r>
              <a:rPr lang="en-US" sz="2800" dirty="0">
                <a:solidFill>
                  <a:schemeClr val="accent2">
                    <a:lumMod val="60000"/>
                    <a:lumOff val="40000"/>
                  </a:schemeClr>
                </a:solidFill>
              </a:rPr>
              <a:t>!’” </a:t>
            </a:r>
          </a:p>
        </p:txBody>
      </p:sp>
      <p:sp>
        <p:nvSpPr>
          <p:cNvPr id="15" name="TextBox 14">
            <a:extLst>
              <a:ext uri="{FF2B5EF4-FFF2-40B4-BE49-F238E27FC236}">
                <a16:creationId xmlns:a16="http://schemas.microsoft.com/office/drawing/2014/main" id="{B65AA580-5FD8-44E3-8C6B-E68E9CBA0B35}"/>
              </a:ext>
            </a:extLst>
          </p:cNvPr>
          <p:cNvSpPr txBox="1"/>
          <p:nvPr/>
        </p:nvSpPr>
        <p:spPr>
          <a:xfrm>
            <a:off x="471714" y="1132114"/>
            <a:ext cx="8244115" cy="523220"/>
          </a:xfrm>
          <a:prstGeom prst="rect">
            <a:avLst/>
          </a:prstGeom>
          <a:noFill/>
        </p:spPr>
        <p:txBody>
          <a:bodyPr wrap="square" rtlCol="0">
            <a:spAutoFit/>
          </a:bodyPr>
          <a:lstStyle/>
          <a:p>
            <a:r>
              <a:rPr lang="en-US" sz="2800" dirty="0"/>
              <a:t>2 Reasons for the Tribulation:</a:t>
            </a:r>
          </a:p>
        </p:txBody>
      </p:sp>
      <p:sp>
        <p:nvSpPr>
          <p:cNvPr id="16" name="TextBox 15">
            <a:extLst>
              <a:ext uri="{FF2B5EF4-FFF2-40B4-BE49-F238E27FC236}">
                <a16:creationId xmlns:a16="http://schemas.microsoft.com/office/drawing/2014/main" id="{8400926B-5303-467C-B414-F1D5A5594926}"/>
              </a:ext>
            </a:extLst>
          </p:cNvPr>
          <p:cNvSpPr txBox="1"/>
          <p:nvPr/>
        </p:nvSpPr>
        <p:spPr>
          <a:xfrm>
            <a:off x="718456" y="1580521"/>
            <a:ext cx="8008471" cy="523220"/>
          </a:xfrm>
          <a:prstGeom prst="rect">
            <a:avLst/>
          </a:prstGeom>
          <a:noFill/>
        </p:spPr>
        <p:txBody>
          <a:bodyPr wrap="square" rtlCol="0">
            <a:spAutoFit/>
          </a:bodyPr>
          <a:lstStyle/>
          <a:p>
            <a:r>
              <a:rPr lang="en-US" sz="2800" dirty="0"/>
              <a:t>1. Reveal Jesus as the Messiah to the Jews</a:t>
            </a:r>
          </a:p>
        </p:txBody>
      </p:sp>
    </p:spTree>
    <p:extLst>
      <p:ext uri="{BB962C8B-B14F-4D97-AF65-F5344CB8AC3E}">
        <p14:creationId xmlns:p14="http://schemas.microsoft.com/office/powerpoint/2010/main" val="202569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Luminari" panose="02000505000000020004" pitchFamily="2" charset="0"/>
          </a:defRPr>
        </a:defPPr>
      </a:lstStyle>
    </a:txDef>
  </a:objectDefaults>
  <a:extraClrSchemeLst/>
  <a:extLst>
    <a:ext uri="{05A4C25C-085E-4340-85A3-A5531E510DB2}">
      <thm15:themeFamily xmlns:thm15="http://schemas.microsoft.com/office/thememl/2012/main" name="Thessalonians.potx" id="{E0A30C10-B5CF-4F9F-82AA-37F1709DE415}" vid="{7C94C771-6220-4C8D-82AF-4EE7DCC3ECD9}"/>
    </a:ext>
  </a:extLst>
</a:theme>
</file>

<file path=docProps/app.xml><?xml version="1.0" encoding="utf-8"?>
<Properties xmlns="http://schemas.openxmlformats.org/officeDocument/2006/extended-properties" xmlns:vt="http://schemas.openxmlformats.org/officeDocument/2006/docPropsVTypes">
  <Template>Thessalonians</Template>
  <TotalTime>3501</TotalTime>
  <Words>1314</Words>
  <Application>Microsoft Office PowerPoint</Application>
  <PresentationFormat>On-screen Show (4:3)</PresentationFormat>
  <Paragraphs>125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Luminari</vt:lpstr>
      <vt:lpstr>Arial</vt:lpstr>
      <vt:lpstr>Poor Richard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cp:revision>
  <dcterms:created xsi:type="dcterms:W3CDTF">2017-12-20T18:56:25Z</dcterms:created>
  <dcterms:modified xsi:type="dcterms:W3CDTF">2018-01-01T17:17:17Z</dcterms:modified>
</cp:coreProperties>
</file>